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60" r:id="rId2"/>
    <p:sldId id="261" r:id="rId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70" d="100"/>
          <a:sy n="70" d="100"/>
        </p:scale>
        <p:origin x="-129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3/13/2012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3/13/2012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3/13/2012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3/13/2012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3/13/2012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3/13/2012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3/13/2012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3/13/2012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3/13/2012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3/13/2012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3/13/2012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3/13/2012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3/13/2012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871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M9S2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Assignment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Here’s what you are going to do: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Update EPF database to reflect the assignments we have had this semester.</a:t>
            </a:r>
          </a:p>
          <a:p>
            <a:r>
              <a:rPr lang="en-US" dirty="0" smtClean="0"/>
              <a:t>Add a description of the roles, tasks, </a:t>
            </a:r>
            <a:r>
              <a:rPr lang="en-US" dirty="0" err="1" smtClean="0"/>
              <a:t>workproducts</a:t>
            </a:r>
            <a:r>
              <a:rPr lang="en-US" dirty="0" smtClean="0"/>
              <a:t> for </a:t>
            </a:r>
            <a:r>
              <a:rPr lang="en-US" dirty="0" smtClean="0"/>
              <a:t>PSP</a:t>
            </a:r>
          </a:p>
          <a:p>
            <a:r>
              <a:rPr lang="en-US" dirty="0" smtClean="0"/>
              <a:t>Build a capability pattern that is PSP-managed development.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19</TotalTime>
  <Words>51</Words>
  <Application>Microsoft Office PowerPoint</Application>
  <PresentationFormat>On-screen Show (4:3)</PresentationFormat>
  <Paragraphs>12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syse802Template</vt:lpstr>
      <vt:lpstr>CPSC 871</vt:lpstr>
      <vt:lpstr>Here’s what you are going to do: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McGregor</cp:lastModifiedBy>
  <cp:revision>2</cp:revision>
  <dcterms:created xsi:type="dcterms:W3CDTF">2012-03-13T01:27:22Z</dcterms:created>
  <dcterms:modified xsi:type="dcterms:W3CDTF">2012-03-13T19:29:35Z</dcterms:modified>
</cp:coreProperties>
</file>