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MAADLS3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https://wiki.sei.cmu.edu/aadl/index.php/Advanced_version_of_the_ARP4761/AIR6110_example</a:t>
            </a:r>
            <a:endParaRPr lang="en-US" sz="2000" dirty="0" smtClean="0"/>
          </a:p>
          <a:p>
            <a:r>
              <a:rPr lang="en-US" sz="2000" dirty="0" smtClean="0"/>
              <a:t>Due </a:t>
            </a:r>
            <a:r>
              <a:rPr lang="en-US" sz="2000" dirty="0" smtClean="0"/>
              <a:t>Nov. </a:t>
            </a:r>
            <a:r>
              <a:rPr lang="en-US" sz="2000" dirty="0" smtClean="0"/>
              <a:t>30</a:t>
            </a:r>
            <a:r>
              <a:rPr lang="en-US" sz="2000" dirty="0" smtClean="0"/>
              <a:t>, </a:t>
            </a:r>
            <a:r>
              <a:rPr lang="en-US" sz="2000" dirty="0" smtClean="0"/>
              <a:t>2015 </a:t>
            </a:r>
            <a:r>
              <a:rPr lang="en-US" sz="2000" dirty="0" smtClean="0"/>
              <a:t>at </a:t>
            </a:r>
            <a:r>
              <a:rPr lang="en-US" sz="2000" dirty="0" smtClean="0"/>
              <a:t>11:59pm; teams of 1 -  3; 25 points</a:t>
            </a:r>
            <a:endParaRPr lang="en-US" sz="2000" dirty="0" smtClean="0"/>
          </a:p>
          <a:p>
            <a:r>
              <a:rPr lang="en-US" sz="2000" dirty="0" smtClean="0"/>
              <a:t>You have been hired to build a product that includes this wheel brake assembly</a:t>
            </a:r>
          </a:p>
          <a:p>
            <a:r>
              <a:rPr lang="en-US" sz="2000" dirty="0" smtClean="0"/>
              <a:t>Define a complete development process – choose a process model, justify the selection and then outline how this wheel brake assembly gets mapped onto the process model.</a:t>
            </a:r>
          </a:p>
          <a:p>
            <a:r>
              <a:rPr lang="en-US" sz="2000" dirty="0" smtClean="0"/>
              <a:t>Do as complete an analysis of the AADL model of the wheel brake (advanced version) as the model will support using OSATE</a:t>
            </a:r>
          </a:p>
          <a:p>
            <a:r>
              <a:rPr lang="en-US" sz="2000" dirty="0" smtClean="0"/>
              <a:t>Provide a complete evaluation of the architecture and provide  a  discussion of the analysis results including a description of the process.</a:t>
            </a:r>
          </a:p>
          <a:p>
            <a:r>
              <a:rPr lang="en-US" sz="2000" smtClean="0"/>
              <a:t>Project </a:t>
            </a:r>
            <a:r>
              <a:rPr lang="en-US" sz="2000" dirty="0" smtClean="0"/>
              <a:t>evaluated on correctness and completeness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2859</TotalTime>
  <Words>132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17</cp:revision>
  <dcterms:created xsi:type="dcterms:W3CDTF">2012-04-02T18:12:10Z</dcterms:created>
  <dcterms:modified xsi:type="dcterms:W3CDTF">2015-11-10T14:57:18Z</dcterms:modified>
</cp:coreProperties>
</file>