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MES3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Write a brief statement describing the “domain” in which your app resides. For example, my wireless charging app is in the automotive domain.</a:t>
            </a:r>
          </a:p>
          <a:p>
            <a:r>
              <a:rPr lang="en-US" sz="2000" dirty="0" smtClean="0"/>
              <a:t>Classify your app as life-critical, mission-critical, useful for business, or an entertainment app.</a:t>
            </a:r>
          </a:p>
          <a:p>
            <a:r>
              <a:rPr lang="en-US" sz="2000" dirty="0" smtClean="0"/>
              <a:t>Think of your team as an organization in an ecosystem of collaborators, competitors, suppliers, and buyers. Create a STREAM model (a brief one) that has a business view that shows organizations in each of these categories and write a brief description of how these other organizations influence both functional and non-functional requirements for your product. In the software view list the architectures in similar apps. In the innovation view  describe any new features in yours or similar apps.</a:t>
            </a:r>
          </a:p>
          <a:p>
            <a:r>
              <a:rPr lang="en-US" sz="2000" dirty="0" smtClean="0"/>
              <a:t>Due </a:t>
            </a:r>
            <a:r>
              <a:rPr lang="en-US" sz="2000" dirty="0" smtClean="0"/>
              <a:t>Nov.</a:t>
            </a:r>
            <a:r>
              <a:rPr lang="en-US" sz="2000" dirty="0" smtClean="0"/>
              <a:t> </a:t>
            </a:r>
            <a:r>
              <a:rPr lang="en-US" sz="2000" dirty="0"/>
              <a:t>6</a:t>
            </a:r>
            <a:r>
              <a:rPr lang="en-US" sz="2000" dirty="0" smtClean="0"/>
              <a:t>, 2013 at 11:59pm</a:t>
            </a:r>
            <a:endParaRPr lang="en-US" sz="20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1499</TotalTime>
  <Words>157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6</cp:revision>
  <dcterms:created xsi:type="dcterms:W3CDTF">2012-04-02T18:12:10Z</dcterms:created>
  <dcterms:modified xsi:type="dcterms:W3CDTF">2013-10-31T11:32:56Z</dcterms:modified>
</cp:coreProperties>
</file>