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2" r:id="rId4"/>
    <p:sldId id="263" r:id="rId5"/>
    <p:sldId id="261" r:id="rId6"/>
    <p:sldId id="259" r:id="rId7"/>
    <p:sldId id="260" r:id="rId8"/>
    <p:sldId id="264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91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810493-590E-4E95-BDC7-56C55F58F3FD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A0937-F013-4122-83F9-E29B497389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646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AA0937-F013-4122-83F9-E29B4973891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0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7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324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294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2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43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86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122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6147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717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991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39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B7665-0E07-423F-AF05-44D54787A4D3}" type="datetimeFigureOut">
              <a:rPr lang="en-US" smtClean="0"/>
              <a:t>9/7/2013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B176B-779A-4BDA-898E-A75710323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523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From Problem to Solution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3 Session 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031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In </a:t>
            </a:r>
            <a:r>
              <a:rPr lang="en-US" dirty="0" smtClean="0"/>
              <a:t>the “waterfall</a:t>
            </a:r>
            <a:r>
              <a:rPr lang="en-US" dirty="0" smtClean="0"/>
              <a:t>” method the requirements are formally handed over to the design team.</a:t>
            </a:r>
          </a:p>
          <a:p>
            <a:r>
              <a:rPr lang="en-US" dirty="0" smtClean="0"/>
              <a:t>There is a sign off by the customer that these are the official requirements</a:t>
            </a:r>
          </a:p>
          <a:p>
            <a:r>
              <a:rPr lang="en-US" dirty="0" smtClean="0"/>
              <a:t>In </a:t>
            </a:r>
            <a:r>
              <a:rPr lang="en-US" dirty="0" smtClean="0"/>
              <a:t>the “iterative</a:t>
            </a:r>
            <a:r>
              <a:rPr lang="en-US" dirty="0" smtClean="0"/>
              <a:t>, incremental” method the design team begins working with the requirements team learning the domain.</a:t>
            </a:r>
          </a:p>
          <a:p>
            <a:r>
              <a:rPr lang="en-US" dirty="0" smtClean="0"/>
              <a:t>The two teams work in parallel until the requirements stabilize and the design is adequate.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9411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elicitation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Read, talk, interview …</a:t>
            </a:r>
          </a:p>
          <a:p>
            <a:r>
              <a:rPr lang="en-US" dirty="0" smtClean="0"/>
              <a:t>Capture – using story boards, diagrams and text</a:t>
            </a:r>
          </a:p>
          <a:p>
            <a:r>
              <a:rPr lang="en-US" dirty="0" smtClean="0"/>
              <a:t>Software Requirements Specification (SRS)</a:t>
            </a:r>
          </a:p>
          <a:p>
            <a:pPr lvl="1"/>
            <a:r>
              <a:rPr lang="en-US" dirty="0"/>
              <a:t>It provides feedback to the </a:t>
            </a:r>
            <a:r>
              <a:rPr lang="en-US" dirty="0" smtClean="0"/>
              <a:t>customer.</a:t>
            </a:r>
          </a:p>
          <a:p>
            <a:pPr lvl="1"/>
            <a:r>
              <a:rPr lang="en-US" dirty="0" smtClean="0"/>
              <a:t>It </a:t>
            </a:r>
            <a:r>
              <a:rPr lang="en-US" dirty="0"/>
              <a:t>decomposes the problem into component parts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It </a:t>
            </a:r>
            <a:r>
              <a:rPr lang="en-US" dirty="0"/>
              <a:t>serves as an input to the design specification</a:t>
            </a:r>
            <a:r>
              <a:rPr lang="en-US" dirty="0" smtClean="0"/>
              <a:t>.</a:t>
            </a:r>
          </a:p>
          <a:p>
            <a:pPr lvl="1"/>
            <a:r>
              <a:rPr lang="en-US" dirty="0"/>
              <a:t>It serves as the parent document</a:t>
            </a:r>
          </a:p>
        </p:txBody>
      </p:sp>
    </p:spTree>
    <p:extLst>
      <p:ext uri="{BB962C8B-B14F-4D97-AF65-F5344CB8AC3E}">
        <p14:creationId xmlns:p14="http://schemas.microsoft.com/office/powerpoint/2010/main" val="3555816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Take models and knowledge of the domain</a:t>
            </a:r>
          </a:p>
          <a:p>
            <a:r>
              <a:rPr lang="en-US" dirty="0" smtClean="0"/>
              <a:t>Decompose 1 </a:t>
            </a:r>
            <a:r>
              <a:rPr lang="en-US" dirty="0" err="1" smtClean="0"/>
              <a:t>req</a:t>
            </a:r>
            <a:r>
              <a:rPr lang="en-US" dirty="0" smtClean="0"/>
              <a:t> -&gt; 2 </a:t>
            </a:r>
            <a:r>
              <a:rPr lang="en-US" dirty="0" err="1" smtClean="0"/>
              <a:t>req</a:t>
            </a:r>
            <a:r>
              <a:rPr lang="en-US" dirty="0" smtClean="0"/>
              <a:t> by breaking apart</a:t>
            </a:r>
          </a:p>
          <a:p>
            <a:r>
              <a:rPr lang="en-US" dirty="0" smtClean="0"/>
              <a:t>Abstract – define new less detailed </a:t>
            </a:r>
            <a:r>
              <a:rPr lang="en-US" dirty="0" err="1" smtClean="0"/>
              <a:t>req</a:t>
            </a:r>
            <a:r>
              <a:rPr lang="en-US" dirty="0" smtClean="0"/>
              <a:t> and create a dependency</a:t>
            </a:r>
          </a:p>
          <a:p>
            <a:r>
              <a:rPr lang="en-US" dirty="0" smtClean="0"/>
              <a:t>Derive a </a:t>
            </a:r>
            <a:r>
              <a:rPr lang="en-US" dirty="0" err="1" smtClean="0"/>
              <a:t>req</a:t>
            </a:r>
            <a:r>
              <a:rPr lang="en-US" dirty="0" smtClean="0"/>
              <a:t> from another to take it to a new usually more detailed level but for a different part of the process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50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 levels of formality and completeness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5864">
            <a:off x="364678" y="2144604"/>
            <a:ext cx="3947502" cy="152413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9377">
            <a:off x="5822381" y="1980696"/>
            <a:ext cx="3124471" cy="16308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3657600"/>
            <a:ext cx="3215919" cy="2994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4314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Levels of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Official or </a:t>
            </a:r>
            <a:r>
              <a:rPr lang="en-US" dirty="0" smtClean="0"/>
              <a:t>not, </a:t>
            </a:r>
            <a:r>
              <a:rPr lang="en-US" dirty="0" smtClean="0"/>
              <a:t>new requirements are created from the original ones</a:t>
            </a:r>
          </a:p>
          <a:p>
            <a:r>
              <a:rPr lang="en-US" dirty="0" smtClean="0"/>
              <a:t>The new ones are usually more </a:t>
            </a:r>
            <a:r>
              <a:rPr lang="en-US" dirty="0" smtClean="0"/>
              <a:t>detailed</a:t>
            </a:r>
          </a:p>
          <a:p>
            <a:r>
              <a:rPr lang="en-US" dirty="0" smtClean="0"/>
              <a:t> L1 -&gt; L2 -&gt; L3 -&gt; L4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319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178C is the latest version of the air worthiness certification standard</a:t>
            </a:r>
          </a:p>
          <a:p>
            <a:r>
              <a:rPr lang="en-US" dirty="0" smtClean="0"/>
              <a:t>It emphasizes the need for traceability between upstream and downstream requirements models and the diagrams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Topcased</a:t>
            </a:r>
            <a:r>
              <a:rPr lang="en-US" dirty="0" smtClean="0"/>
              <a:t> has provided that but </a:t>
            </a:r>
            <a:r>
              <a:rPr lang="en-US" dirty="0" smtClean="0"/>
              <a:t>Papyrus </a:t>
            </a:r>
            <a:r>
              <a:rPr lang="en-US" dirty="0" smtClean="0"/>
              <a:t>does not yet.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5426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Milestone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reach the end of a </a:t>
            </a:r>
            <a:r>
              <a:rPr lang="en-US" dirty="0" err="1" smtClean="0"/>
              <a:t>timebox</a:t>
            </a:r>
            <a:endParaRPr lang="en-US" dirty="0" smtClean="0"/>
          </a:p>
          <a:p>
            <a:r>
              <a:rPr lang="en-US" dirty="0" smtClean="0"/>
              <a:t>Requirements review time – evaluation criteria</a:t>
            </a:r>
          </a:p>
          <a:p>
            <a:r>
              <a:rPr lang="en-US" dirty="0" smtClean="0"/>
              <a:t>Note problems in the review and add to the backlog with a high priority</a:t>
            </a:r>
          </a:p>
          <a:p>
            <a:r>
              <a:rPr lang="en-US" dirty="0" smtClean="0"/>
              <a:t>Identify portion of the domain to address during the next increment</a:t>
            </a:r>
          </a:p>
          <a:p>
            <a:r>
              <a:rPr lang="en-US" dirty="0" smtClean="0"/>
              <a:t>Identify details to be added as we iterate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26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work continues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Even as design of a solution is underway work continues on the requirements.</a:t>
            </a:r>
          </a:p>
          <a:p>
            <a:r>
              <a:rPr lang="en-US" dirty="0" smtClean="0"/>
              <a:t>Close contact with the customer is essential</a:t>
            </a:r>
            <a:r>
              <a:rPr lang="en-US" dirty="0" smtClean="0"/>
              <a:t>.</a:t>
            </a:r>
          </a:p>
          <a:p>
            <a:r>
              <a:rPr lang="en-US" dirty="0" smtClean="0"/>
              <a:t>Listen to the designers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416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</TotalTime>
  <Words>336</Words>
  <Application>Microsoft Office PowerPoint</Application>
  <PresentationFormat>On-screen Show (4:3)</PresentationFormat>
  <Paragraphs>43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From Problem to Solution</vt:lpstr>
      <vt:lpstr>Transitioning</vt:lpstr>
      <vt:lpstr>Requirements elicitation</vt:lpstr>
      <vt:lpstr>Requirements analysis</vt:lpstr>
      <vt:lpstr>3 levels of formality and completeness</vt:lpstr>
      <vt:lpstr>Levels of requirements</vt:lpstr>
      <vt:lpstr>Traceability</vt:lpstr>
      <vt:lpstr>Milestone</vt:lpstr>
      <vt:lpstr>Requirements work continues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Problem to Solution</dc:title>
  <dc:creator>Windows User</dc:creator>
  <cp:lastModifiedBy>Windows User</cp:lastModifiedBy>
  <cp:revision>20</cp:revision>
  <dcterms:created xsi:type="dcterms:W3CDTF">2013-09-06T13:06:07Z</dcterms:created>
  <dcterms:modified xsi:type="dcterms:W3CDTF">2013-09-07T21:01:35Z</dcterms:modified>
</cp:coreProperties>
</file>