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60" r:id="rId2"/>
    <p:sldId id="261" r:id="rId3"/>
    <p:sldId id="265" r:id="rId4"/>
    <p:sldId id="263" r:id="rId5"/>
    <p:sldId id="264" r:id="rId6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03F"/>
    <a:srgbClr val="13212A"/>
    <a:srgbClr val="8C8F8E"/>
    <a:srgbClr val="3E461D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44" d="100"/>
          <a:sy n="44" d="100"/>
        </p:scale>
        <p:origin x="-629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F9AA50D-5F1F-4C1E-BC3D-C715359F8293}" type="datetime1">
              <a:rPr lang="en-US"/>
              <a:pPr/>
              <a:t>9/11/2013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6F16B37-BB50-4860-B621-92F5BDBC64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1033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FA5608-FB1D-4DF2-A89C-2004C948F9D8}" type="slidenum">
              <a:rPr lang="en-US">
                <a:latin typeface="Arial" pitchFamily="34" charset="0"/>
                <a:ea typeface="ヒラギノ角ゴ Pro W3" charset="-128"/>
              </a:rPr>
              <a:pPr/>
              <a:t>1</a:t>
            </a:fld>
            <a:endParaRPr lang="en-US"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  <a:ea typeface="ヒラギノ角ゴ Pro W3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1E2472-1472-48D1-A3AC-F855E60A6EA0}" type="datetime1">
              <a:rPr lang="en-US"/>
              <a:pPr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F6458-F23B-405C-8F21-21F697F72E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93C717-D7BA-4950-BE82-C9B6FA413421}" type="datetime1">
              <a:rPr lang="en-US"/>
              <a:pPr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B1FAC-BFD0-4AF8-996E-9AE8DCF34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6E6FEF-464C-4304-A61D-DA55B042AC71}" type="datetime1">
              <a:rPr lang="en-US"/>
              <a:pPr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45862-C674-48FB-954D-1B70B92CB9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95D324-5911-42F7-BAA7-B0399E5DAF57}" type="datetime1">
              <a:rPr lang="en-US"/>
              <a:pPr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3080A-960D-4451-9B3F-76CB7E6F1B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4C9025-CCDE-41AC-8469-06231BE7E37A}" type="datetime1">
              <a:rPr lang="en-US"/>
              <a:pPr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CF67D-FF79-4C17-9170-99C0DB2C0D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4FFCD2-4FD0-4489-A389-61AA38946966}" type="datetime1">
              <a:rPr lang="en-US"/>
              <a:pPr/>
              <a:t>9/11/2013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0720A-12D6-49B6-8C4C-A0F74D688C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1F02-0DC8-4E0B-89E4-5BDF7FFAAAFF}" type="datetime1">
              <a:rPr lang="en-US"/>
              <a:pPr/>
              <a:t>9/11/2013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94244-F706-4A01-B34D-B1BD1FC2FD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34111-2818-4C2B-9A16-901FF17E1FDE}" type="datetime1">
              <a:rPr lang="en-US"/>
              <a:pPr/>
              <a:t>9/11/2013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A3017-8251-4C4C-B4F7-477F627955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6886E8-7E23-49BD-A7D5-B0CB10C8E9E8}" type="datetime1">
              <a:rPr lang="en-US"/>
              <a:pPr/>
              <a:t>9/11/2013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1E566-C267-499F-BE0F-07A657FD01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9FD3F7-5C67-437D-8B32-6AD57C640788}" type="datetime1">
              <a:rPr lang="en-US"/>
              <a:pPr/>
              <a:t>9/11/2013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A243D-5B78-4D26-9164-F29874F113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76DFAB-8E9E-4530-8913-0944DC4115F2}" type="datetime1">
              <a:rPr lang="en-US"/>
              <a:pPr/>
              <a:t>9/11/2013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23948-1902-4099-8A87-590E1C405B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5EA005D-2E76-47E9-B8EE-FDEE6CD95D58}" type="datetime1">
              <a:rPr lang="en-US"/>
              <a:pPr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0B64028-1176-41D3-9614-D4E1940601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65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65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524000" y="4770438"/>
            <a:ext cx="67818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381000" y="228600"/>
            <a:ext cx="8305800" cy="60198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381000" y="152400"/>
            <a:ext cx="8305800" cy="762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381000" y="1219200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381000" y="1273175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799" name="Picture 10" descr="academicSymbolWdm_copu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42913"/>
            <a:ext cx="2570163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05800" cy="1470025"/>
          </a:xfrm>
        </p:spPr>
        <p:txBody>
          <a:bodyPr/>
          <a:lstStyle/>
          <a:p>
            <a:r>
              <a:rPr lang="en-US" dirty="0" smtClean="0"/>
              <a:t>CPSC 871</a:t>
            </a:r>
          </a:p>
        </p:txBody>
      </p:sp>
      <p:sp>
        <p:nvSpPr>
          <p:cNvPr id="33801" name="Subtitle 2"/>
          <p:cNvSpPr>
            <a:spLocks noGrp="1"/>
          </p:cNvSpPr>
          <p:nvPr>
            <p:ph type="subTitle" idx="1"/>
          </p:nvPr>
        </p:nvSpPr>
        <p:spPr>
          <a:xfrm>
            <a:off x="1120775" y="3657600"/>
            <a:ext cx="6840538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John D. McGregor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Module 3 Session 3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Assignment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Here’s what you are going 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Make a list of quality attributes</a:t>
            </a:r>
          </a:p>
          <a:p>
            <a:r>
              <a:rPr lang="en-US" sz="2400" dirty="0" smtClean="0"/>
              <a:t>Prioritize them</a:t>
            </a:r>
          </a:p>
          <a:p>
            <a:r>
              <a:rPr lang="en-US" sz="2400" dirty="0" smtClean="0"/>
              <a:t>Use the MVC model on the next slide as a basic architecture for our continuing example. Identify at least one additional  level of decomposition. That is, take one of the three basic elements and decompose it into more detailed pieces.</a:t>
            </a:r>
          </a:p>
          <a:p>
            <a:r>
              <a:rPr lang="en-US" sz="2400" dirty="0" smtClean="0"/>
              <a:t>Do a draft of the AADL code for MVC. Don’t worry about exact syntax but come as close as you can.</a:t>
            </a:r>
          </a:p>
          <a:p>
            <a:r>
              <a:rPr lang="en-US" sz="2400" dirty="0" smtClean="0"/>
              <a:t>Draw the latest cartoon with that decomposition</a:t>
            </a:r>
          </a:p>
          <a:p>
            <a:r>
              <a:rPr lang="en-US" sz="2400" dirty="0" smtClean="0"/>
              <a:t>Identify the failure modes that should be accounted for and draw the state machine in </a:t>
            </a:r>
            <a:r>
              <a:rPr lang="en-US" sz="2400" dirty="0" err="1" smtClean="0"/>
              <a:t>Topcased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3048000" y="2822576"/>
            <a:ext cx="2819400" cy="1676400"/>
            <a:chOff x="609600" y="2212976"/>
            <a:chExt cx="2819400" cy="1676400"/>
          </a:xfrm>
        </p:grpSpPr>
        <p:sp>
          <p:nvSpPr>
            <p:cNvPr id="5" name="Rectangle 4"/>
            <p:cNvSpPr/>
            <p:nvPr/>
          </p:nvSpPr>
          <p:spPr>
            <a:xfrm>
              <a:off x="1371600" y="2212976"/>
              <a:ext cx="1219200" cy="6096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Controller</a:t>
              </a:r>
              <a:endParaRPr lang="en-US" dirty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209800" y="3127376"/>
              <a:ext cx="1219200" cy="762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Model</a:t>
              </a:r>
              <a:endParaRPr lang="en-US" dirty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609600" y="3127376"/>
              <a:ext cx="1219200" cy="7620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View</a:t>
              </a:r>
              <a:endParaRPr lang="en-US" dirty="0"/>
            </a:p>
          </p:txBody>
        </p:sp>
        <p:cxnSp>
          <p:nvCxnSpPr>
            <p:cNvPr id="8" name="Straight Arrow Connector 7"/>
            <p:cNvCxnSpPr>
              <a:stCxn id="5" idx="2"/>
              <a:endCxn id="7" idx="0"/>
            </p:cNvCxnSpPr>
            <p:nvPr/>
          </p:nvCxnSpPr>
          <p:spPr>
            <a:xfrm rot="5400000">
              <a:off x="1447800" y="2593976"/>
              <a:ext cx="304800" cy="7620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>
              <a:stCxn id="5" idx="2"/>
              <a:endCxn id="6" idx="0"/>
            </p:cNvCxnSpPr>
            <p:nvPr/>
          </p:nvCxnSpPr>
          <p:spPr>
            <a:xfrm rot="16200000" flipH="1">
              <a:off x="2247900" y="2555876"/>
              <a:ext cx="304800" cy="838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>
              <a:stCxn id="7" idx="3"/>
              <a:endCxn id="6" idx="1"/>
            </p:cNvCxnSpPr>
            <p:nvPr/>
          </p:nvCxnSpPr>
          <p:spPr>
            <a:xfrm>
              <a:off x="1828800" y="3508376"/>
              <a:ext cx="3810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rot="10800000">
              <a:off x="1828800" y="3733800"/>
              <a:ext cx="381000" cy="1588"/>
            </a:xfrm>
            <a:prstGeom prst="straightConnector1">
              <a:avLst/>
            </a:prstGeom>
            <a:ln>
              <a:prstDash val="sys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V="1">
              <a:off x="990600" y="2822576"/>
              <a:ext cx="685800" cy="304800"/>
            </a:xfrm>
            <a:prstGeom prst="straightConnector1">
              <a:avLst/>
            </a:prstGeom>
            <a:ln>
              <a:prstDash val="sysDash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faults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type of fault is “wrong formula” for estimating the amount of charge. That is a static issue and not subject to fault detection</a:t>
            </a:r>
          </a:p>
          <a:p>
            <a:r>
              <a:rPr lang="en-US" dirty="0" smtClean="0"/>
              <a:t>Second type is data incorrect</a:t>
            </a:r>
          </a:p>
          <a:p>
            <a:pPr lvl="1"/>
            <a:r>
              <a:rPr lang="en-US" dirty="0" smtClean="0"/>
              <a:t>Wrong type – handled by a widget if I take numbers in as numbers but not if I take them in as strings</a:t>
            </a:r>
          </a:p>
          <a:p>
            <a:pPr lvl="1"/>
            <a:r>
              <a:rPr lang="en-US" dirty="0" smtClean="0"/>
              <a:t>Out of Bounds – handled by interface logic?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Submit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Reach agreement within your team on an app to develop.</a:t>
            </a:r>
          </a:p>
          <a:p>
            <a:r>
              <a:rPr lang="en-US" dirty="0" smtClean="0"/>
              <a:t>Put together a complete set of use cases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 smtClean="0"/>
              <a:t>list of prioritized quality </a:t>
            </a:r>
            <a:r>
              <a:rPr lang="en-US" dirty="0" smtClean="0"/>
              <a:t>attributes for the app</a:t>
            </a:r>
            <a:endParaRPr lang="en-US" dirty="0" smtClean="0"/>
          </a:p>
          <a:p>
            <a:r>
              <a:rPr lang="en-US" dirty="0" smtClean="0"/>
              <a:t>AADL code skeleton for your app</a:t>
            </a:r>
          </a:p>
          <a:p>
            <a:r>
              <a:rPr lang="en-US" dirty="0" smtClean="0"/>
              <a:t>At least one additional </a:t>
            </a:r>
            <a:r>
              <a:rPr lang="en-US" smtClean="0"/>
              <a:t>fault </a:t>
            </a:r>
            <a:r>
              <a:rPr lang="en-US" smtClean="0"/>
              <a:t>type</a:t>
            </a:r>
            <a:endParaRPr lang="en-US" dirty="0"/>
          </a:p>
          <a:p>
            <a:r>
              <a:rPr lang="en-US" dirty="0" smtClean="0"/>
              <a:t>Due Sept 18, 2013 by 11:59pm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yse802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syse802Template</Template>
  <TotalTime>13336</TotalTime>
  <Words>235</Words>
  <Application>Microsoft Office PowerPoint</Application>
  <PresentationFormat>On-screen Show (4:3)</PresentationFormat>
  <Paragraphs>30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syse802Template</vt:lpstr>
      <vt:lpstr>CPSC 871</vt:lpstr>
      <vt:lpstr>Here’s what you are going to do</vt:lpstr>
      <vt:lpstr>PowerPoint Presentation</vt:lpstr>
      <vt:lpstr>Potential faults</vt:lpstr>
      <vt:lpstr>Submit</vt:lpstr>
    </vt:vector>
  </TitlesOfParts>
  <Company>Clemson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CPSC 871</dc:title>
  <dc:creator>McGregor</dc:creator>
  <cp:lastModifiedBy>Windows User</cp:lastModifiedBy>
  <cp:revision>14</cp:revision>
  <dcterms:created xsi:type="dcterms:W3CDTF">2011-09-12T18:05:31Z</dcterms:created>
  <dcterms:modified xsi:type="dcterms:W3CDTF">2013-09-12T00:33:45Z</dcterms:modified>
</cp:coreProperties>
</file>