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264" r:id="rId3"/>
    <p:sldId id="261" r:id="rId4"/>
    <p:sldId id="265" r:id="rId5"/>
    <p:sldId id="266" r:id="rId6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44" d="100"/>
          <a:sy n="44" d="100"/>
        </p:scale>
        <p:origin x="-1315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176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isa.unican.es/gim/en/scope/scope_web/scope_home.php" TargetMode="External"/><Relationship Id="rId2" Type="http://schemas.openxmlformats.org/officeDocument/2006/relationships/hyperlink" Target="http://www.teisa.unican.es/gim/en/AADS2.ph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eisa.unican.es/gim/pub_files/User_manual_of_AADS-T.pdf" TargetMode="External"/><Relationship Id="rId2" Type="http://schemas.openxmlformats.org/officeDocument/2006/relationships/hyperlink" Target="http://www.spices-itea.org/public/tools.ph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rojects.laas.fr/tina/" TargetMode="External"/><Relationship Id="rId4" Type="http://schemas.openxmlformats.org/officeDocument/2006/relationships/hyperlink" Target="http://projects.laas.fr/fiacre/home.ph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4 Session 5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Simulation Assignment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spices-itea.org/public/pics/picture_topcased_approach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990600"/>
            <a:ext cx="6248400" cy="562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is what you are going to do </a:t>
            </a:r>
            <a:r>
              <a:rPr lang="en-US" dirty="0" smtClean="0"/>
              <a:t>– Group #1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Put together the tool chain associated with AADS+</a:t>
            </a:r>
          </a:p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www.teisa.unican.es/gim/en/AADS2.php</a:t>
            </a:r>
            <a:endParaRPr lang="en-US" sz="2800" dirty="0" smtClean="0"/>
          </a:p>
          <a:p>
            <a:r>
              <a:rPr lang="en-US" sz="2800" dirty="0" smtClean="0"/>
              <a:t>SCOPE</a:t>
            </a:r>
          </a:p>
          <a:p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www.teisa.unican.es/gim/en/scope/scope_web/scope_home.php</a:t>
            </a:r>
            <a:endParaRPr lang="en-US" sz="2800" dirty="0" smtClean="0"/>
          </a:p>
          <a:p>
            <a:r>
              <a:rPr lang="en-US" sz="2800" dirty="0" smtClean="0"/>
              <a:t>Input an AADL model into AADS to create the input needed by SCOPE</a:t>
            </a:r>
          </a:p>
          <a:p>
            <a:r>
              <a:rPr lang="en-US" sz="2800" dirty="0" smtClean="0"/>
              <a:t>The installation manual gives step by step</a:t>
            </a:r>
          </a:p>
          <a:p>
            <a:r>
              <a:rPr lang="en-US" sz="2800" dirty="0" smtClean="0"/>
              <a:t>Start with an example (small) model before using your app</a:t>
            </a:r>
            <a:endParaRPr lang="en-US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is what you are going to do – Group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www.spices-itea.org/public/tools.php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www.teisa.unican.es/gim/pub_files/User_manual_of_AADS-T.pdf</a:t>
            </a:r>
            <a:endParaRPr lang="en-US" dirty="0" smtClean="0"/>
          </a:p>
          <a:p>
            <a:r>
              <a:rPr lang="en-US" dirty="0" smtClean="0"/>
              <a:t>Begin </a:t>
            </a:r>
            <a:r>
              <a:rPr lang="en-US" dirty="0" smtClean="0"/>
              <a:t>with an AADL model</a:t>
            </a:r>
          </a:p>
          <a:p>
            <a:r>
              <a:rPr lang="en-US" dirty="0" smtClean="0"/>
              <a:t>Translate it </a:t>
            </a:r>
            <a:r>
              <a:rPr lang="en-US" dirty="0"/>
              <a:t>to Fiacre - </a:t>
            </a:r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projects.laas.fr/fiacre/home.php</a:t>
            </a:r>
            <a:endParaRPr lang="en-US" dirty="0" smtClean="0"/>
          </a:p>
          <a:p>
            <a:r>
              <a:rPr lang="en-US" dirty="0" smtClean="0"/>
              <a:t>Translate into </a:t>
            </a:r>
            <a:r>
              <a:rPr lang="en-US" dirty="0" err="1" smtClean="0"/>
              <a:t>ttl</a:t>
            </a:r>
            <a:r>
              <a:rPr lang="en-US" dirty="0" smtClean="0"/>
              <a:t> which is the input to the </a:t>
            </a:r>
            <a:r>
              <a:rPr lang="en-US" dirty="0"/>
              <a:t>Tina toolkit - </a:t>
            </a:r>
            <a:r>
              <a:rPr lang="en-US" dirty="0">
                <a:hlinkClick r:id="rId5"/>
              </a:rPr>
              <a:t>http://projects.laas.fr/tina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r>
              <a:rPr lang="en-US" dirty="0" smtClean="0"/>
              <a:t>Explore with example cases and your app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5081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chain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56302"/>
            <a:ext cx="7797676" cy="5201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179185"/>
      </p:ext>
    </p:extLst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783</TotalTime>
  <Words>128</Words>
  <Application>Microsoft Office PowerPoint</Application>
  <PresentationFormat>On-screen Show (4:3)</PresentationFormat>
  <Paragraphs>24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syse802Template</vt:lpstr>
      <vt:lpstr>CPSC 871</vt:lpstr>
      <vt:lpstr>PowerPoint Presentation</vt:lpstr>
      <vt:lpstr>Here is what you are going to do – Group #1</vt:lpstr>
      <vt:lpstr>Here is what you are going to do – Group 2</vt:lpstr>
      <vt:lpstr>Tool chain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11</cp:revision>
  <dcterms:created xsi:type="dcterms:W3CDTF">2011-09-22T11:07:02Z</dcterms:created>
  <dcterms:modified xsi:type="dcterms:W3CDTF">2013-09-16T20:45:09Z</dcterms:modified>
</cp:coreProperties>
</file>