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sldIdLst>
    <p:sldId id="260" r:id="rId2"/>
    <p:sldId id="261" r:id="rId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44" d="100"/>
          <a:sy n="44" d="100"/>
        </p:scale>
        <p:origin x="-629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1258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9/26/2013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err="1" smtClean="0"/>
              <a:t>CpSc</a:t>
            </a:r>
            <a:r>
              <a:rPr lang="en-US" dirty="0" smtClean="0"/>
              <a:t>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5 Session 3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Assignment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Here’s what you are going to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sz="2000" dirty="0" smtClean="0"/>
              <a:t>Define a software product line of products based on your app you are developing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Identify variation points among the products</a:t>
            </a:r>
          </a:p>
          <a:p>
            <a:pPr marL="457200" indent="-457200">
              <a:buAutoNum type="arabicPeriod"/>
            </a:pPr>
            <a:r>
              <a:rPr lang="en-US" sz="2000" dirty="0" smtClean="0"/>
              <a:t>Create a feature model for the product line using tool</a:t>
            </a:r>
          </a:p>
          <a:p>
            <a:pPr marL="0" indent="0">
              <a:buNone/>
            </a:pPr>
            <a:r>
              <a:rPr lang="en-US" sz="2000" dirty="0" smtClean="0"/>
              <a:t>	wwwiti.cs.uni-magdeburg.de/</a:t>
            </a:r>
            <a:r>
              <a:rPr lang="en-US" sz="2000" dirty="0" err="1" smtClean="0"/>
              <a:t>iti_db</a:t>
            </a:r>
            <a:r>
              <a:rPr lang="en-US" sz="2000" dirty="0" smtClean="0"/>
              <a:t>/research/</a:t>
            </a:r>
            <a:r>
              <a:rPr lang="en-US" sz="2000" dirty="0" err="1" smtClean="0"/>
              <a:t>featureide</a:t>
            </a:r>
            <a:r>
              <a:rPr lang="en-US" sz="2000" dirty="0"/>
              <a:t>/</a:t>
            </a:r>
            <a:r>
              <a:rPr lang="en-US" sz="2000" dirty="0" smtClean="0"/>
              <a:t>‎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Submit by 11:59PM Oct. </a:t>
            </a:r>
            <a:r>
              <a:rPr lang="en-US" sz="2000" dirty="0"/>
              <a:t>2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</a:t>
            </a:r>
            <a:endParaRPr lang="en-US" sz="2000" dirty="0"/>
          </a:p>
          <a:p>
            <a:pPr marL="457200" indent="-457200">
              <a:buAutoNum type="arabicPeriod"/>
            </a:pPr>
            <a:endParaRPr 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1550</TotalTime>
  <Words>49</Words>
  <Application>Microsoft Office PowerPoint</Application>
  <PresentationFormat>On-screen Show (4:3)</PresentationFormat>
  <Paragraphs>15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syse802Template</vt:lpstr>
      <vt:lpstr>CpSc 871</vt:lpstr>
      <vt:lpstr>Here’s what you are going to do</vt:lpstr>
    </vt:vector>
  </TitlesOfParts>
  <Company>Clemson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Windows User</cp:lastModifiedBy>
  <cp:revision>7</cp:revision>
  <dcterms:created xsi:type="dcterms:W3CDTF">2012-02-11T11:44:38Z</dcterms:created>
  <dcterms:modified xsi:type="dcterms:W3CDTF">2013-09-26T18:17:06Z</dcterms:modified>
</cp:coreProperties>
</file>