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60" r:id="rId2"/>
    <p:sldId id="261" r:id="rId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-1229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10/3/2013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9088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10/3/2013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10/3/2013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10/3/2013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10/3/2013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10/3/2013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10/3/2013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10/3/2013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10/3/2013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10/3/2013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10/3/2013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10/3/2013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10/3/2013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871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</a:t>
            </a:r>
            <a:r>
              <a:rPr lang="en-US" dirty="0" smtClean="0">
                <a:solidFill>
                  <a:schemeClr val="tx1"/>
                </a:solidFill>
              </a:rPr>
              <a:t>6 </a:t>
            </a:r>
            <a:r>
              <a:rPr lang="en-US" dirty="0" smtClean="0">
                <a:solidFill>
                  <a:schemeClr val="tx1"/>
                </a:solidFill>
              </a:rPr>
              <a:t>Session </a:t>
            </a:r>
            <a:r>
              <a:rPr lang="en-US" dirty="0" smtClean="0">
                <a:solidFill>
                  <a:schemeClr val="tx1"/>
                </a:solidFill>
              </a:rPr>
              <a:t>0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App Development Process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Here’s what you are going to 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Create a development  process for building Android Apps</a:t>
            </a:r>
          </a:p>
          <a:p>
            <a:r>
              <a:rPr lang="en-US" sz="2400" dirty="0"/>
              <a:t>Use the start we had in class to walk through the process</a:t>
            </a:r>
          </a:p>
          <a:p>
            <a:r>
              <a:rPr lang="en-US" sz="2400" dirty="0"/>
              <a:t>Don’t forget both development and evaluation processes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Capture the process in EPF, publish, and zip the web site and submit.</a:t>
            </a:r>
            <a:endParaRPr lang="en-US" sz="2400" dirty="0"/>
          </a:p>
          <a:p>
            <a:r>
              <a:rPr lang="en-US" sz="2400" dirty="0"/>
              <a:t>Capture the design for your app by applying the development process and submit the design </a:t>
            </a:r>
            <a:endParaRPr lang="en-US" sz="2400" dirty="0" smtClean="0"/>
          </a:p>
          <a:p>
            <a:r>
              <a:rPr lang="en-US" sz="2400" dirty="0" smtClean="0"/>
              <a:t>Both by </a:t>
            </a:r>
            <a:r>
              <a:rPr lang="en-US" sz="2400" dirty="0"/>
              <a:t>11:59PM Oct 9th.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2367173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1480</TotalTime>
  <Words>86</Words>
  <Application>Microsoft Office PowerPoint</Application>
  <PresentationFormat>On-screen Show (4:3)</PresentationFormat>
  <Paragraphs>15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syse802Template</vt:lpstr>
      <vt:lpstr>CPSC 871</vt:lpstr>
      <vt:lpstr>Here’s what you are going to do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Windows User</cp:lastModifiedBy>
  <cp:revision>16</cp:revision>
  <dcterms:created xsi:type="dcterms:W3CDTF">2012-02-24T20:21:43Z</dcterms:created>
  <dcterms:modified xsi:type="dcterms:W3CDTF">2013-10-03T12:45:11Z</dcterms:modified>
</cp:coreProperties>
</file>