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Fault Analysis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Fault/Failure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fault is a defect in a </a:t>
            </a:r>
            <a:r>
              <a:rPr lang="en-US" dirty="0" err="1" smtClean="0"/>
              <a:t>workproduct</a:t>
            </a:r>
            <a:endParaRPr lang="en-US" dirty="0" smtClean="0"/>
          </a:p>
          <a:p>
            <a:r>
              <a:rPr lang="en-US" dirty="0" smtClean="0"/>
              <a:t>A failure is a discrepancy from the expected behavior at runtime.</a:t>
            </a:r>
          </a:p>
          <a:p>
            <a:r>
              <a:rPr lang="en-US" dirty="0" smtClean="0"/>
              <a:t>Explicitly identifying what can go wrong and designing for it is an important part of safety design.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Tree Analysis</a:t>
            </a:r>
            <a:endParaRPr lang="en-US" dirty="0"/>
          </a:p>
        </p:txBody>
      </p:sp>
      <p:pic>
        <p:nvPicPr>
          <p:cNvPr id="4" name="Content Placeholder 3" descr="ft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8337" y="2143919"/>
            <a:ext cx="5267325" cy="34385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for FHA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1525" y="1934369"/>
            <a:ext cx="76009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4432</TotalTime>
  <Words>59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871</vt:lpstr>
      <vt:lpstr>Fault/Failure</vt:lpstr>
      <vt:lpstr>Fault Tree Analysis</vt:lpstr>
      <vt:lpstr>State machine for FHA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3</cp:revision>
  <dcterms:created xsi:type="dcterms:W3CDTF">2011-09-04T15:54:08Z</dcterms:created>
  <dcterms:modified xsi:type="dcterms:W3CDTF">2011-09-07T17:47:00Z</dcterms:modified>
</cp:coreProperties>
</file>