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list of quality attributes</a:t>
            </a:r>
          </a:p>
          <a:p>
            <a:r>
              <a:rPr lang="en-US" dirty="0" smtClean="0"/>
              <a:t>Prioritize them</a:t>
            </a:r>
          </a:p>
          <a:p>
            <a:r>
              <a:rPr lang="en-US" dirty="0" smtClean="0"/>
              <a:t>Identify at least one additional decomposition</a:t>
            </a:r>
          </a:p>
          <a:p>
            <a:r>
              <a:rPr lang="en-US" dirty="0" smtClean="0"/>
              <a:t>Draw the latest cartoon with that decomposition</a:t>
            </a:r>
          </a:p>
          <a:p>
            <a:r>
              <a:rPr lang="en-US" dirty="0" smtClean="0"/>
              <a:t>Identify the failure modes that should be accounted for and draw the state machine in </a:t>
            </a:r>
            <a:r>
              <a:rPr lang="en-US" dirty="0" err="1" smtClean="0"/>
              <a:t>Topcased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</TotalTime>
  <Words>57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2</cp:revision>
  <dcterms:created xsi:type="dcterms:W3CDTF">2011-09-12T18:05:31Z</dcterms:created>
  <dcterms:modified xsi:type="dcterms:W3CDTF">2011-09-12T18:16:14Z</dcterms:modified>
</cp:coreProperties>
</file>