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98" d="100"/>
          <a:sy n="98" d="100"/>
        </p:scale>
        <p:origin x="-4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4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More </a:t>
            </a:r>
            <a:r>
              <a:rPr lang="en-US" dirty="0" smtClean="0">
                <a:solidFill>
                  <a:schemeClr val="tx1"/>
                </a:solidFill>
              </a:rPr>
              <a:t>Error Analysis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Error Model -2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05000"/>
            <a:ext cx="7625133" cy="2787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Building the error model helps you think through what the system’s response should be to every kind of fault.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Propagation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Transition: trigger/guard/action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47788" y="2509838"/>
            <a:ext cx="6448425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667000" y="4348163"/>
            <a:ext cx="47115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Action:  message from one object to another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Annexes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annex is an addition to the AADL standard but without being an integral part of the standard.</a:t>
            </a:r>
          </a:p>
          <a:p>
            <a:r>
              <a:rPr lang="en-US" dirty="0" smtClean="0"/>
              <a:t>Error, behavior, data modeling, code generation annexes</a:t>
            </a:r>
          </a:p>
          <a:p>
            <a:endParaRPr lang="en-US" dirty="0" smtClean="0"/>
          </a:p>
          <a:p>
            <a:r>
              <a:rPr lang="en-US" dirty="0" smtClean="0"/>
              <a:t>CMU/SEI-2007-TN-043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Error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400" b="1" dirty="0" smtClean="0"/>
              <a:t>error model Example1</a:t>
            </a:r>
          </a:p>
          <a:p>
            <a:pPr>
              <a:buNone/>
            </a:pPr>
            <a:r>
              <a:rPr lang="en-US" sz="1400" b="1" dirty="0" smtClean="0"/>
              <a:t>  features</a:t>
            </a:r>
            <a:endParaRPr lang="en-US" sz="1400" b="1" dirty="0" smtClean="0"/>
          </a:p>
          <a:p>
            <a:pPr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ErrorFree</a:t>
            </a:r>
            <a:r>
              <a:rPr lang="en-US" sz="1400" dirty="0" smtClean="0"/>
              <a:t>: </a:t>
            </a:r>
            <a:r>
              <a:rPr lang="en-US" sz="1400" b="1" dirty="0" smtClean="0"/>
              <a:t>initial error state;</a:t>
            </a:r>
          </a:p>
          <a:p>
            <a:pPr>
              <a:buNone/>
            </a:pPr>
            <a:r>
              <a:rPr lang="en-US" sz="1400" dirty="0" smtClean="0"/>
              <a:t>	Failed</a:t>
            </a:r>
            <a:r>
              <a:rPr lang="en-US" sz="1400" dirty="0" smtClean="0"/>
              <a:t>: </a:t>
            </a:r>
            <a:r>
              <a:rPr lang="en-US" sz="1400" b="1" dirty="0" smtClean="0"/>
              <a:t>error state;</a:t>
            </a:r>
          </a:p>
          <a:p>
            <a:pPr>
              <a:buNone/>
            </a:pPr>
            <a:r>
              <a:rPr lang="en-US" sz="1400" dirty="0" smtClean="0"/>
              <a:t>	Fail</a:t>
            </a:r>
            <a:r>
              <a:rPr lang="en-US" sz="1400" dirty="0" smtClean="0"/>
              <a:t>, Repair: </a:t>
            </a:r>
            <a:r>
              <a:rPr lang="en-US" sz="1400" b="1" dirty="0" smtClean="0"/>
              <a:t>error event;</a:t>
            </a:r>
          </a:p>
          <a:p>
            <a:pPr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CorruptedData</a:t>
            </a:r>
            <a:r>
              <a:rPr lang="en-US" sz="1400" dirty="0" smtClean="0"/>
              <a:t>: </a:t>
            </a:r>
            <a:r>
              <a:rPr lang="en-US" sz="1400" b="1" dirty="0" smtClean="0"/>
              <a:t>out error </a:t>
            </a:r>
            <a:r>
              <a:rPr lang="en-US" sz="1400" b="1" dirty="0" smtClean="0"/>
              <a:t>propagation </a:t>
            </a:r>
            <a:r>
              <a:rPr lang="en-US" sz="1400" dirty="0" smtClean="0"/>
              <a:t>{Occurrence </a:t>
            </a:r>
            <a:r>
              <a:rPr lang="en-US" sz="1400" dirty="0" smtClean="0"/>
              <a:t>=&gt; fixed 0.8};</a:t>
            </a:r>
          </a:p>
          <a:p>
            <a:pPr>
              <a:buNone/>
            </a:pPr>
            <a:r>
              <a:rPr lang="en-US" sz="1400" b="1" dirty="0" smtClean="0"/>
              <a:t>end Example1;</a:t>
            </a:r>
          </a:p>
          <a:p>
            <a:pPr>
              <a:buNone/>
            </a:pPr>
            <a:r>
              <a:rPr lang="en-US" sz="1400" b="1" dirty="0" smtClean="0"/>
              <a:t>error model implementation Example1.basic</a:t>
            </a:r>
          </a:p>
          <a:p>
            <a:pPr>
              <a:buNone/>
            </a:pPr>
            <a:r>
              <a:rPr lang="en-US" sz="1400" b="1" dirty="0" smtClean="0"/>
              <a:t>  transitions</a:t>
            </a:r>
            <a:endParaRPr lang="en-US" sz="1400" b="1" dirty="0" smtClean="0"/>
          </a:p>
          <a:p>
            <a:pPr>
              <a:buNone/>
            </a:pPr>
            <a:r>
              <a:rPr lang="en-US" sz="1400" dirty="0" smtClean="0"/>
              <a:t>	</a:t>
            </a:r>
            <a:r>
              <a:rPr lang="en-US" sz="1400" dirty="0" err="1" smtClean="0"/>
              <a:t>ErrorFree</a:t>
            </a:r>
            <a:r>
              <a:rPr lang="en-US" sz="1400" dirty="0" smtClean="0"/>
              <a:t>-</a:t>
            </a:r>
            <a:r>
              <a:rPr lang="en-US" sz="1400" dirty="0" smtClean="0"/>
              <a:t>[Fail]-&gt;Failed;</a:t>
            </a:r>
          </a:p>
          <a:p>
            <a:pPr>
              <a:buNone/>
            </a:pPr>
            <a:r>
              <a:rPr lang="en-US" sz="1400" dirty="0" smtClean="0"/>
              <a:t>	Failed-</a:t>
            </a:r>
            <a:r>
              <a:rPr lang="en-US" sz="1400" dirty="0" smtClean="0"/>
              <a:t>[</a:t>
            </a:r>
            <a:r>
              <a:rPr lang="en-US" sz="1400" b="1" dirty="0" smtClean="0"/>
              <a:t>out </a:t>
            </a:r>
            <a:r>
              <a:rPr lang="en-US" sz="1400" b="1" dirty="0" err="1" smtClean="0"/>
              <a:t>CorruptedData</a:t>
            </a:r>
            <a:r>
              <a:rPr lang="en-US" sz="1400" b="1" dirty="0" smtClean="0"/>
              <a:t>]-&gt;Failed;</a:t>
            </a:r>
          </a:p>
          <a:p>
            <a:pPr>
              <a:buNone/>
            </a:pPr>
            <a:r>
              <a:rPr lang="en-US" sz="1400" dirty="0" smtClean="0"/>
              <a:t>	Failed-</a:t>
            </a:r>
            <a:r>
              <a:rPr lang="en-US" sz="1400" dirty="0" smtClean="0"/>
              <a:t>[Repair]-&gt;</a:t>
            </a:r>
            <a:r>
              <a:rPr lang="en-US" sz="1400" dirty="0" err="1" smtClean="0"/>
              <a:t>ErrorFree</a:t>
            </a:r>
            <a:r>
              <a:rPr lang="en-US" sz="1400" dirty="0" smtClean="0"/>
              <a:t>;</a:t>
            </a:r>
          </a:p>
          <a:p>
            <a:pPr>
              <a:buNone/>
            </a:pPr>
            <a:r>
              <a:rPr lang="en-US" sz="1400" b="1" dirty="0" smtClean="0"/>
              <a:t>  properties</a:t>
            </a:r>
            <a:endParaRPr lang="en-US" sz="1400" b="1" dirty="0" smtClean="0"/>
          </a:p>
          <a:p>
            <a:pPr>
              <a:buNone/>
            </a:pPr>
            <a:r>
              <a:rPr lang="en-US" sz="1400" dirty="0" smtClean="0"/>
              <a:t>	Occurrence </a:t>
            </a:r>
            <a:r>
              <a:rPr lang="en-US" sz="1400" dirty="0" smtClean="0"/>
              <a:t>=&gt; </a:t>
            </a:r>
            <a:r>
              <a:rPr lang="en-US" sz="1400" b="1" dirty="0" err="1" smtClean="0"/>
              <a:t>poisson</a:t>
            </a:r>
            <a:r>
              <a:rPr lang="en-US" sz="1400" b="1" dirty="0" smtClean="0"/>
              <a:t> 1.0e-3 applies to Fault;</a:t>
            </a:r>
          </a:p>
          <a:p>
            <a:pPr>
              <a:buNone/>
            </a:pPr>
            <a:r>
              <a:rPr lang="en-US" sz="1400" dirty="0" smtClean="0"/>
              <a:t>	Occurrence </a:t>
            </a:r>
            <a:r>
              <a:rPr lang="en-US" sz="1400" dirty="0" smtClean="0"/>
              <a:t>=&gt; </a:t>
            </a:r>
            <a:r>
              <a:rPr lang="en-US" sz="1400" b="1" dirty="0" err="1" smtClean="0"/>
              <a:t>poisson</a:t>
            </a:r>
            <a:r>
              <a:rPr lang="en-US" sz="1400" b="1" dirty="0" smtClean="0"/>
              <a:t> 1.0e-4 applies to Repair;</a:t>
            </a:r>
          </a:p>
          <a:p>
            <a:pPr>
              <a:buNone/>
            </a:pPr>
            <a:r>
              <a:rPr lang="en-US" sz="1400" b="1" dirty="0" smtClean="0"/>
              <a:t>end Example1.basic;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an error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b="1" dirty="0" smtClean="0"/>
              <a:t>package </a:t>
            </a:r>
            <a:r>
              <a:rPr lang="en-US" sz="1600" b="1" dirty="0" err="1" smtClean="0"/>
              <a:t>My_ErrorModels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   public</a:t>
            </a:r>
            <a:endParaRPr lang="en-US" sz="1600" b="1" dirty="0" smtClean="0"/>
          </a:p>
          <a:p>
            <a:pPr>
              <a:buNone/>
            </a:pPr>
            <a:r>
              <a:rPr lang="en-US" sz="1600" b="1" dirty="0" smtClean="0"/>
              <a:t>	annex </a:t>
            </a:r>
            <a:r>
              <a:rPr lang="en-US" sz="1600" b="1" dirty="0" err="1" smtClean="0"/>
              <a:t>Error_Model</a:t>
            </a:r>
            <a:r>
              <a:rPr lang="en-US" sz="1600" b="1" dirty="0" smtClean="0"/>
              <a:t> {**</a:t>
            </a:r>
          </a:p>
          <a:p>
            <a:pPr>
              <a:buNone/>
            </a:pPr>
            <a:r>
              <a:rPr lang="en-US" sz="1600" b="1" dirty="0" smtClean="0"/>
              <a:t>		error </a:t>
            </a:r>
            <a:r>
              <a:rPr lang="en-US" sz="1600" b="1" dirty="0" smtClean="0"/>
              <a:t>model Example1</a:t>
            </a:r>
          </a:p>
          <a:p>
            <a:pPr>
              <a:buNone/>
            </a:pPr>
            <a:r>
              <a:rPr lang="en-US" sz="1600" dirty="0" smtClean="0"/>
              <a:t>		…</a:t>
            </a:r>
            <a:endParaRPr lang="en-US" sz="1600" dirty="0" smtClean="0"/>
          </a:p>
          <a:p>
            <a:pPr>
              <a:buNone/>
            </a:pPr>
            <a:r>
              <a:rPr lang="en-US" sz="1600" b="1" dirty="0" smtClean="0"/>
              <a:t>		end </a:t>
            </a:r>
            <a:r>
              <a:rPr lang="en-US" sz="1600" b="1" dirty="0" smtClean="0"/>
              <a:t>Example1;</a:t>
            </a:r>
          </a:p>
          <a:p>
            <a:pPr>
              <a:buNone/>
            </a:pPr>
            <a:r>
              <a:rPr lang="en-US" sz="1600" b="1" dirty="0" smtClean="0"/>
              <a:t>		error </a:t>
            </a:r>
            <a:r>
              <a:rPr lang="en-US" sz="1600" b="1" dirty="0" smtClean="0"/>
              <a:t>model implementation Example1.basic</a:t>
            </a:r>
          </a:p>
          <a:p>
            <a:pPr>
              <a:buNone/>
            </a:pPr>
            <a:r>
              <a:rPr lang="en-US" sz="1600" dirty="0" smtClean="0"/>
              <a:t>		…</a:t>
            </a:r>
            <a:endParaRPr lang="en-US" sz="1600" dirty="0" smtClean="0"/>
          </a:p>
          <a:p>
            <a:pPr>
              <a:buNone/>
            </a:pPr>
            <a:r>
              <a:rPr lang="en-US" sz="1600" b="1" dirty="0" smtClean="0"/>
              <a:t>		end </a:t>
            </a:r>
            <a:r>
              <a:rPr lang="en-US" sz="1600" b="1" dirty="0" smtClean="0"/>
              <a:t>Example1.basic;</a:t>
            </a:r>
          </a:p>
          <a:p>
            <a:pPr>
              <a:buNone/>
            </a:pPr>
            <a:r>
              <a:rPr lang="en-US" sz="1600" b="1" dirty="0" smtClean="0"/>
              <a:t>		error </a:t>
            </a:r>
            <a:r>
              <a:rPr lang="en-US" sz="1600" b="1" dirty="0" smtClean="0"/>
              <a:t>model Example2</a:t>
            </a:r>
          </a:p>
          <a:p>
            <a:pPr>
              <a:buNone/>
            </a:pPr>
            <a:r>
              <a:rPr lang="en-US" sz="1600" dirty="0" smtClean="0"/>
              <a:t>			…</a:t>
            </a:r>
            <a:endParaRPr lang="en-US" sz="1600" dirty="0" smtClean="0"/>
          </a:p>
          <a:p>
            <a:pPr>
              <a:buNone/>
            </a:pPr>
            <a:r>
              <a:rPr lang="en-US" sz="1600" b="1" dirty="0" smtClean="0"/>
              <a:t>		end </a:t>
            </a:r>
            <a:r>
              <a:rPr lang="en-US" sz="1600" b="1" dirty="0" smtClean="0"/>
              <a:t>Example2;</a:t>
            </a:r>
          </a:p>
          <a:p>
            <a:pPr>
              <a:buNone/>
            </a:pPr>
            <a:r>
              <a:rPr lang="en-US" sz="1600" b="1" dirty="0" smtClean="0"/>
              <a:t>		error </a:t>
            </a:r>
            <a:r>
              <a:rPr lang="en-US" sz="1600" b="1" dirty="0" smtClean="0"/>
              <a:t>model implementation Example1.basic</a:t>
            </a:r>
          </a:p>
          <a:p>
            <a:pPr>
              <a:buNone/>
            </a:pPr>
            <a:r>
              <a:rPr lang="en-US" sz="1600" dirty="0" smtClean="0"/>
              <a:t>			…</a:t>
            </a:r>
            <a:endParaRPr lang="en-US" sz="1600" dirty="0" smtClean="0"/>
          </a:p>
          <a:p>
            <a:pPr>
              <a:buNone/>
            </a:pPr>
            <a:r>
              <a:rPr lang="en-US" sz="1600" b="1" dirty="0" smtClean="0"/>
              <a:t>		end </a:t>
            </a:r>
            <a:r>
              <a:rPr lang="en-US" sz="1600" b="1" dirty="0" smtClean="0"/>
              <a:t>Example2.basic;</a:t>
            </a:r>
          </a:p>
          <a:p>
            <a:pPr>
              <a:buNone/>
            </a:pPr>
            <a:r>
              <a:rPr lang="en-US" sz="1600" dirty="0" smtClean="0"/>
              <a:t>	**};</a:t>
            </a:r>
            <a:endParaRPr lang="en-US" sz="1600" dirty="0" smtClean="0"/>
          </a:p>
          <a:p>
            <a:pPr>
              <a:buNone/>
            </a:pPr>
            <a:r>
              <a:rPr lang="en-US" sz="1600" b="1" dirty="0" smtClean="0"/>
              <a:t>end </a:t>
            </a:r>
            <a:r>
              <a:rPr lang="en-US" sz="1600" b="1" dirty="0" err="1" smtClean="0"/>
              <a:t>My_ErrorModels</a:t>
            </a:r>
            <a:r>
              <a:rPr lang="en-US" sz="1600" b="1" dirty="0" smtClean="0"/>
              <a:t>;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286000"/>
            <a:ext cx="6455326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error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054226"/>
            <a:ext cx="6857071" cy="407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600200"/>
            <a:ext cx="5150261" cy="44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software model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057400"/>
            <a:ext cx="5644976" cy="342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AADL Error Model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417638"/>
            <a:ext cx="5797186" cy="505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11227</TotalTime>
  <Words>111</Words>
  <Application>Microsoft Office PowerPoint</Application>
  <PresentationFormat>On-screen Show (4:3)</PresentationFormat>
  <Paragraphs>57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syse802Template</vt:lpstr>
      <vt:lpstr>CPSC 871</vt:lpstr>
      <vt:lpstr>AADL Annexes</vt:lpstr>
      <vt:lpstr>Example Error model</vt:lpstr>
      <vt:lpstr>Use of an error model</vt:lpstr>
      <vt:lpstr>Error model</vt:lpstr>
      <vt:lpstr>Full error model</vt:lpstr>
      <vt:lpstr>Slide 7</vt:lpstr>
      <vt:lpstr>Generic software model</vt:lpstr>
      <vt:lpstr>AADL Error Model</vt:lpstr>
      <vt:lpstr>AADL Error Model -2</vt:lpstr>
      <vt:lpstr>Slide 11</vt:lpstr>
      <vt:lpstr>Propagation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McGregor</cp:lastModifiedBy>
  <cp:revision>16</cp:revision>
  <dcterms:created xsi:type="dcterms:W3CDTF">2011-09-13T10:56:38Z</dcterms:created>
  <dcterms:modified xsi:type="dcterms:W3CDTF">2011-09-27T12:27:25Z</dcterms:modified>
</cp:coreProperties>
</file>