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4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ssier-andreas.net/software_architecture/pac.html" TargetMode="External"/><Relationship Id="rId2" Type="http://schemas.openxmlformats.org/officeDocument/2006/relationships/hyperlink" Target="http://www.vico.org/pages/PatronsDisseny/Pattern%20Presentation%20Abstr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novatingtomorrow.net/2008/04/04/pac-software-architectur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the MVC architecture and the PAC architecture using quality scenarios based on the top three quality attributes we identified for our product.</a:t>
            </a:r>
          </a:p>
          <a:p>
            <a:r>
              <a:rPr lang="en-US" dirty="0" smtClean="0"/>
              <a:t>Write a brief memo comparing the two and list the scenarios that are used in the comparison.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http://www.vico.org/pages/PatronsDisseny/Pattern%20Presentation%20Abstra/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http://www.dossier-andreas.net/software_architecture/pac.html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http://www.innovatingtomorrow.net/2008/04/04/pac-software-architecture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</a:t>
            </a:r>
          </a:p>
          <a:p>
            <a:pPr>
              <a:buNone/>
            </a:pPr>
            <a:r>
              <a:rPr lang="en-US" dirty="0" smtClean="0"/>
              <a:t>Stimulus source</a:t>
            </a:r>
          </a:p>
          <a:p>
            <a:pPr>
              <a:buNone/>
            </a:pPr>
            <a:r>
              <a:rPr lang="en-US" dirty="0" smtClean="0"/>
              <a:t>Environment</a:t>
            </a:r>
          </a:p>
          <a:p>
            <a:pPr>
              <a:buNone/>
            </a:pPr>
            <a:r>
              <a:rPr lang="en-US" dirty="0" smtClean="0"/>
              <a:t>Artifact</a:t>
            </a:r>
          </a:p>
          <a:p>
            <a:pPr>
              <a:buNone/>
            </a:pPr>
            <a:r>
              <a:rPr lang="en-US" dirty="0" smtClean="0"/>
              <a:t>Response</a:t>
            </a:r>
          </a:p>
          <a:p>
            <a:pPr>
              <a:buNone/>
            </a:pPr>
            <a:r>
              <a:rPr lang="en-US" dirty="0" smtClean="0"/>
              <a:t>Response measure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27</TotalTime>
  <Words>83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871</vt:lpstr>
      <vt:lpstr>Here is what you are going to do </vt:lpstr>
      <vt:lpstr>Slide 3</vt:lpstr>
      <vt:lpstr>Quality Attribute Scenario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3</cp:revision>
  <dcterms:created xsi:type="dcterms:W3CDTF">2011-09-22T11:07:02Z</dcterms:created>
  <dcterms:modified xsi:type="dcterms:W3CDTF">2011-09-22T11:34:54Z</dcterms:modified>
</cp:coreProperties>
</file>