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322" r:id="rId3"/>
    <p:sldId id="308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22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Metrics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600200"/>
            <a:ext cx="6429519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0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27653</TotalTime>
  <Words>18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371</vt:lpstr>
      <vt:lpstr>PowerPoint Presentation</vt:lpstr>
      <vt:lpstr>Specification and design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130</cp:revision>
  <dcterms:created xsi:type="dcterms:W3CDTF">2010-10-17T00:36:11Z</dcterms:created>
  <dcterms:modified xsi:type="dcterms:W3CDTF">2014-10-23T22:21:19Z</dcterms:modified>
</cp:coreProperties>
</file>