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0" r:id="rId2"/>
    <p:sldId id="308" r:id="rId3"/>
    <p:sldId id="314" r:id="rId4"/>
    <p:sldId id="315" r:id="rId5"/>
    <p:sldId id="313" r:id="rId6"/>
    <p:sldId id="309" r:id="rId7"/>
    <p:sldId id="310" r:id="rId8"/>
    <p:sldId id="311" r:id="rId9"/>
    <p:sldId id="312" r:id="rId10"/>
    <p:sldId id="317" r:id="rId11"/>
    <p:sldId id="318" r:id="rId12"/>
    <p:sldId id="316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14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resources.sei.cmu.edu/asset_files/technicalreport/2007_005_001_14891.pdf" TargetMode="External"/><Relationship Id="rId2" Type="http://schemas.openxmlformats.org/officeDocument/2006/relationships/hyperlink" Target="http://www.sei.cmu.edu/reports/04tn005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ources.sei.cmu.edu/asset_files/technicalnote/2004_004_001_14306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p.br/thienne/coo/material/GoFDesignPattern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-lb.cs.umd.edu/class/spring2002/cmsc433-0101/Lectures/cpjslides.pdf" TargetMode="External"/><Relationship Id="rId2" Type="http://schemas.openxmlformats.org/officeDocument/2006/relationships/hyperlink" Target="http://c2.com/cgi/wiki?SoftwareDesignPatternsInde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24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Detailed </a:t>
            </a:r>
            <a:r>
              <a:rPr lang="en-US" dirty="0" smtClean="0">
                <a:solidFill>
                  <a:schemeClr val="tx1"/>
                </a:solidFill>
              </a:rPr>
              <a:t>Design, cont’d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have been doing is logical design</a:t>
            </a:r>
          </a:p>
          <a:p>
            <a:r>
              <a:rPr lang="en-US" dirty="0" smtClean="0"/>
              <a:t>The physical design is the process/thread/deployment design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976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www.sei.cmu.edu/reports/04tn005.pdf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resources.sei.cmu.edu/asset_files/technicalreport/2007_005_001_14891.pdf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resources.sei.cmu.edu/asset_files/technicalnote/2004_004_001_14306.pdf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688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Due Nov 12</a:t>
            </a:r>
            <a:r>
              <a:rPr lang="en-US" baseline="30000" dirty="0" smtClean="0"/>
              <a:t>th</a:t>
            </a:r>
            <a:r>
              <a:rPr lang="en-US" dirty="0" smtClean="0"/>
              <a:t> by 11:59 PM via email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9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/>
          <a:lstStyle/>
          <a:p>
            <a:r>
              <a:rPr lang="en-US" sz="2800" dirty="0" smtClean="0"/>
              <a:t>We started by looking at modules including the error model inside a module</a:t>
            </a:r>
          </a:p>
          <a:p>
            <a:r>
              <a:rPr lang="en-US" sz="2800" dirty="0" smtClean="0"/>
              <a:t>Then we considered the separation of specification from implementation</a:t>
            </a:r>
          </a:p>
          <a:p>
            <a:r>
              <a:rPr lang="en-US" sz="2800" dirty="0" smtClean="0"/>
              <a:t>Now we may physically separate them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457200" y="4191000"/>
            <a:ext cx="2362200" cy="2209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module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581400" y="4191000"/>
            <a:ext cx="2362200" cy="2209800"/>
            <a:chOff x="457200" y="4191000"/>
            <a:chExt cx="2362200" cy="2209800"/>
          </a:xfrm>
        </p:grpSpPr>
        <p:sp>
          <p:nvSpPr>
            <p:cNvPr id="6" name="Rectangle 5"/>
            <p:cNvSpPr/>
            <p:nvPr/>
          </p:nvSpPr>
          <p:spPr>
            <a:xfrm>
              <a:off x="457200" y="4191000"/>
              <a:ext cx="2362200" cy="762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specification 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57200" y="4953000"/>
              <a:ext cx="2362200" cy="1447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implementation</a:t>
              </a:r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477000" y="4038600"/>
            <a:ext cx="2365075" cy="2682097"/>
            <a:chOff x="212785" y="3992592"/>
            <a:chExt cx="2365075" cy="2682097"/>
          </a:xfrm>
        </p:grpSpPr>
        <p:sp>
          <p:nvSpPr>
            <p:cNvPr id="10" name="Rectangle 9"/>
            <p:cNvSpPr/>
            <p:nvPr/>
          </p:nvSpPr>
          <p:spPr>
            <a:xfrm>
              <a:off x="212785" y="3992592"/>
              <a:ext cx="2362200" cy="762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specification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5660" y="5226889"/>
              <a:ext cx="2362200" cy="1447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implementation</a:t>
              </a:r>
              <a:endParaRPr lang="en-US" dirty="0"/>
            </a:p>
          </p:txBody>
        </p:sp>
      </p:grpSp>
      <p:sp>
        <p:nvSpPr>
          <p:cNvPr id="12" name="Right Arrow 11"/>
          <p:cNvSpPr/>
          <p:nvPr/>
        </p:nvSpPr>
        <p:spPr>
          <a:xfrm>
            <a:off x="3048000" y="5105400"/>
            <a:ext cx="381000" cy="16749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6096000" y="5149969"/>
            <a:ext cx="381000" cy="16749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79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patterns and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design patterns are defining topologies of modules or objects</a:t>
            </a:r>
          </a:p>
          <a:p>
            <a:r>
              <a:rPr lang="en-US" dirty="0" smtClean="0"/>
              <a:t>Structural patterns define arrangements (topologies) of modules</a:t>
            </a:r>
          </a:p>
          <a:p>
            <a:r>
              <a:rPr lang="en-US" dirty="0" smtClean="0"/>
              <a:t>Behavioral patterns define arrangements of elements instantiated from modules</a:t>
            </a:r>
          </a:p>
          <a:p>
            <a:r>
              <a:rPr lang="en-US" dirty="0" smtClean="0"/>
              <a:t>In the case of Object-oriented programming this translates to objects instantiated from classes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53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Gang of Four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http://www.tutorialspoint.com/design_pattern/design_pattern_tutorial.pdf</a:t>
            </a: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www.usp.br/thienne/coo/material/GoFDesignPatterns.pdf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20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Besides the Gang of Four patterns there are many patterns for special situations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c2.com/cgi/wiki?SoftwareDesignPatternsIndex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www-lb.cs.umd.edu/class/spring2002/cmsc433-0101/Lectures/cpjslides.pdf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42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http://www.ijse.org.eg/Content/Vol1/No1/Vol1_No1_6.pdf</a:t>
            </a:r>
          </a:p>
        </p:txBody>
      </p:sp>
    </p:spTree>
    <p:extLst>
      <p:ext uri="{BB962C8B-B14F-4D97-AF65-F5344CB8AC3E}">
        <p14:creationId xmlns:p14="http://schemas.microsoft.com/office/powerpoint/2010/main" val="349847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Oriented Architecture Patterns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http://soapatterns.org/</a:t>
            </a:r>
          </a:p>
        </p:txBody>
      </p:sp>
    </p:spTree>
    <p:extLst>
      <p:ext uri="{BB962C8B-B14F-4D97-AF65-F5344CB8AC3E}">
        <p14:creationId xmlns:p14="http://schemas.microsoft.com/office/powerpoint/2010/main" val="3302090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http://omicsgroup.org/journals/design-patterns-for-developing-high-efficiency-mobile-application-2165-7866.1000122.pdf</a:t>
            </a:r>
          </a:p>
        </p:txBody>
      </p:sp>
    </p:spTree>
    <p:extLst>
      <p:ext uri="{BB962C8B-B14F-4D97-AF65-F5344CB8AC3E}">
        <p14:creationId xmlns:p14="http://schemas.microsoft.com/office/powerpoint/2010/main" val="2957195065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23788</TotalTime>
  <Words>188</Words>
  <Application>Microsoft Office PowerPoint</Application>
  <PresentationFormat>On-screen Show (4:3)</PresentationFormat>
  <Paragraphs>52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syse802Template</vt:lpstr>
      <vt:lpstr>CPSC 872</vt:lpstr>
      <vt:lpstr>Specification and design</vt:lpstr>
      <vt:lpstr>Modules</vt:lpstr>
      <vt:lpstr>Design patterns and modules</vt:lpstr>
      <vt:lpstr>Gang of Four Patterns</vt:lpstr>
      <vt:lpstr>Design patterns</vt:lpstr>
      <vt:lpstr>Performance</vt:lpstr>
      <vt:lpstr>Service Oriented Architecture Patterns </vt:lpstr>
      <vt:lpstr>Mobile</vt:lpstr>
      <vt:lpstr>Physical design</vt:lpstr>
      <vt:lpstr>References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111</cp:revision>
  <dcterms:created xsi:type="dcterms:W3CDTF">2010-10-17T00:36:11Z</dcterms:created>
  <dcterms:modified xsi:type="dcterms:W3CDTF">2014-10-30T00:18:09Z</dcterms:modified>
</cp:coreProperties>
</file>