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62" r:id="rId3"/>
    <p:sldId id="263" r:id="rId4"/>
    <p:sldId id="264" r:id="rId5"/>
    <p:sldId id="265" r:id="rId6"/>
    <p:sldId id="266" r:id="rId7"/>
    <p:sldId id="261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26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Full development process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4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Unified Process (RUP)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00200"/>
            <a:ext cx="7315200" cy="4709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6233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</a:t>
            </a:r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</a:p>
          <a:p>
            <a:r>
              <a:rPr lang="en-US" dirty="0" smtClean="0"/>
              <a:t>Interfaces</a:t>
            </a:r>
          </a:p>
          <a:p>
            <a:r>
              <a:rPr lang="en-US" dirty="0" smtClean="0"/>
              <a:t>Domain-specific standards</a:t>
            </a:r>
          </a:p>
          <a:p>
            <a:r>
              <a:rPr lang="en-US" dirty="0" smtClean="0"/>
              <a:t>Process modeling</a:t>
            </a:r>
          </a:p>
        </p:txBody>
      </p:sp>
    </p:spTree>
    <p:extLst>
      <p:ext uri="{BB962C8B-B14F-4D97-AF65-F5344CB8AC3E}">
        <p14:creationId xmlns:p14="http://schemas.microsoft.com/office/powerpoint/2010/main" val="92909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00050"/>
            <a:r>
              <a:rPr lang="en-US" dirty="0" smtClean="0"/>
              <a:t>Use cases</a:t>
            </a:r>
          </a:p>
          <a:p>
            <a:pPr marL="0" indent="-400050"/>
            <a:r>
              <a:rPr lang="en-US" dirty="0" smtClean="0"/>
              <a:t>Feature models</a:t>
            </a:r>
          </a:p>
          <a:p>
            <a:pPr marL="0" indent="-400050"/>
            <a:r>
              <a:rPr lang="en-US" dirty="0" smtClean="0"/>
              <a:t>Specifications/ no implementation</a:t>
            </a:r>
          </a:p>
          <a:p>
            <a:pPr marL="0" indent="-400050"/>
            <a:r>
              <a:rPr lang="en-US" dirty="0" smtClean="0"/>
              <a:t>Separation of concerns</a:t>
            </a:r>
          </a:p>
          <a:p>
            <a:pPr marL="0" indent="-400050"/>
            <a:r>
              <a:rPr lang="en-US" dirty="0" smtClean="0"/>
              <a:t>Definition of interfaces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46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</a:t>
            </a:r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0578"/>
            <a:ext cx="8229600" cy="4525963"/>
          </a:xfrm>
        </p:spPr>
        <p:txBody>
          <a:bodyPr/>
          <a:lstStyle/>
          <a:p>
            <a:r>
              <a:rPr lang="en-US" dirty="0" smtClean="0"/>
              <a:t>Design by contract</a:t>
            </a:r>
          </a:p>
          <a:p>
            <a:r>
              <a:rPr lang="en-US" dirty="0" smtClean="0"/>
              <a:t>Architectural design</a:t>
            </a:r>
          </a:p>
          <a:p>
            <a:pPr lvl="1"/>
            <a:r>
              <a:rPr lang="en-US" dirty="0" smtClean="0"/>
              <a:t>Styles</a:t>
            </a:r>
          </a:p>
          <a:p>
            <a:pPr lvl="1"/>
            <a:r>
              <a:rPr lang="en-US" dirty="0" smtClean="0"/>
              <a:t>Trade-offs among quality attributes</a:t>
            </a:r>
            <a:endParaRPr lang="en-US" dirty="0"/>
          </a:p>
          <a:p>
            <a:r>
              <a:rPr lang="en-US" dirty="0"/>
              <a:t>Detailed </a:t>
            </a:r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Design patterns</a:t>
            </a:r>
          </a:p>
          <a:p>
            <a:pPr lvl="1"/>
            <a:r>
              <a:rPr lang="en-US" dirty="0" smtClean="0"/>
              <a:t>Trade-offs among quality attributes</a:t>
            </a:r>
          </a:p>
          <a:p>
            <a:r>
              <a:rPr lang="en-US" dirty="0" smtClean="0"/>
              <a:t>AADL and other tools </a:t>
            </a:r>
            <a:endParaRPr lang="en-US" dirty="0"/>
          </a:p>
          <a:p>
            <a:pPr lvl="1"/>
            <a:r>
              <a:rPr lang="en-US" dirty="0" smtClean="0"/>
              <a:t>Architecture-centric development</a:t>
            </a:r>
          </a:p>
          <a:p>
            <a:pPr lvl="1"/>
            <a:r>
              <a:rPr lang="en-US" dirty="0" smtClean="0"/>
              <a:t>Simulation of product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9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2369" y="2388577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83877" y="27783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OBD</a:t>
            </a:r>
            <a:endParaRPr lang="en-US" dirty="0"/>
          </a:p>
        </p:txBody>
      </p:sp>
      <p:cxnSp>
        <p:nvCxnSpPr>
          <p:cNvPr id="6" name="Curved Connector 5"/>
          <p:cNvCxnSpPr>
            <a:stCxn id="4" idx="3"/>
            <a:endCxn id="5" idx="1"/>
          </p:cNvCxnSpPr>
          <p:nvPr/>
        </p:nvCxnSpPr>
        <p:spPr>
          <a:xfrm>
            <a:off x="1940169" y="2807677"/>
            <a:ext cx="943708" cy="389792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257800" y="40356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Phone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43800" y="5257800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</a:t>
            </a:r>
            <a:endParaRPr lang="en-US" dirty="0"/>
          </a:p>
        </p:txBody>
      </p:sp>
      <p:cxnSp>
        <p:nvCxnSpPr>
          <p:cNvPr id="9" name="Curved Connector 8"/>
          <p:cNvCxnSpPr>
            <a:stCxn id="5" idx="3"/>
            <a:endCxn id="7" idx="1"/>
          </p:cNvCxnSpPr>
          <p:nvPr/>
        </p:nvCxnSpPr>
        <p:spPr>
          <a:xfrm>
            <a:off x="4331677" y="3197469"/>
            <a:ext cx="926123" cy="12573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7" idx="3"/>
            <a:endCxn id="8" idx="1"/>
          </p:cNvCxnSpPr>
          <p:nvPr/>
        </p:nvCxnSpPr>
        <p:spPr>
          <a:xfrm>
            <a:off x="6705600" y="4454769"/>
            <a:ext cx="838200" cy="1222131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954204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25212</TotalTime>
  <Words>81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syse802Template</vt:lpstr>
      <vt:lpstr>CPSC 872</vt:lpstr>
      <vt:lpstr>Context</vt:lpstr>
      <vt:lpstr>Rational Unified Process (RUP)</vt:lpstr>
      <vt:lpstr>Business modeling</vt:lpstr>
      <vt:lpstr>Requirements</vt:lpstr>
      <vt:lpstr>Analysis and Design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115</cp:revision>
  <dcterms:created xsi:type="dcterms:W3CDTF">2010-10-17T00:36:11Z</dcterms:created>
  <dcterms:modified xsi:type="dcterms:W3CDTF">2014-11-06T12:35:18Z</dcterms:modified>
</cp:coreProperties>
</file>