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262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11/8/2014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11/8/2014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11/8/2014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resecuritypatterns.com/patterns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27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State design pattern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49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http://userpages.umbc.edu/~tarr/dp/lectures/StateStrategy.pdf</a:t>
            </a:r>
          </a:p>
        </p:txBody>
      </p:sp>
    </p:spTree>
    <p:extLst>
      <p:ext uri="{BB962C8B-B14F-4D97-AF65-F5344CB8AC3E}">
        <p14:creationId xmlns:p14="http://schemas.microsoft.com/office/powerpoint/2010/main" val="723839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Behavioral annex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http://aadl.sei.cmu.edu/aadl/documents/Behaviour_Annex1.6.pdf</a:t>
            </a:r>
          </a:p>
        </p:txBody>
      </p:sp>
    </p:spTree>
    <p:extLst>
      <p:ext uri="{BB962C8B-B14F-4D97-AF65-F5344CB8AC3E}">
        <p14:creationId xmlns:p14="http://schemas.microsoft.com/office/powerpoint/2010/main" val="1443344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www.coresecuritypatterns.com/patterns.htm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750600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26546</TotalTime>
  <Words>35</Words>
  <Application>Microsoft Office PowerPoint</Application>
  <PresentationFormat>On-screen Show (4:3)</PresentationFormat>
  <Paragraphs>20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syse802Template</vt:lpstr>
      <vt:lpstr>CPSC 872</vt:lpstr>
      <vt:lpstr>Context</vt:lpstr>
      <vt:lpstr>State pattern</vt:lpstr>
      <vt:lpstr>Behavioral annex</vt:lpstr>
      <vt:lpstr>Security patterns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120</cp:revision>
  <dcterms:created xsi:type="dcterms:W3CDTF">2010-10-17T00:36:11Z</dcterms:created>
  <dcterms:modified xsi:type="dcterms:W3CDTF">2014-11-09T17:21:19Z</dcterms:modified>
</cp:coreProperties>
</file>