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62" r:id="rId3"/>
    <p:sldId id="265" r:id="rId4"/>
    <p:sldId id="266" r:id="rId5"/>
    <p:sldId id="263" r:id="rId6"/>
    <p:sldId id="264" r:id="rId7"/>
    <p:sldId id="267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resecuritypatterns.com/patterns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billwscott/design-anti-patterns-how-to-design-a-poor-web-experienc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i.cmu.edu/reports/10tn007.pdf" TargetMode="External"/><Relationship Id="rId2" Type="http://schemas.openxmlformats.org/officeDocument/2006/relationships/hyperlink" Target="http://www.martinfowler.com/ieeeSoftware/protectedVariatio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28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Variation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4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www.coresecuritypatterns.com/patterns.htm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7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http://www.slideshare.net/billwscott/design-anti-patterns-how-to-design-a-poor-web-experience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2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www.martinfowler.com/ieeeSoftware/protectedVariation.pdf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www.sei.cmu.edu/reports/10tn007.pdf</a:t>
            </a:r>
            <a:endParaRPr lang="en-US" dirty="0" smtClean="0"/>
          </a:p>
          <a:p>
            <a:pPr lvl="1"/>
            <a:r>
              <a:rPr lang="en-US" dirty="0" smtClean="0"/>
              <a:t>Read </a:t>
            </a:r>
            <a:r>
              <a:rPr lang="en-US" dirty="0" err="1" smtClean="0"/>
              <a:t>chs</a:t>
            </a:r>
            <a:r>
              <a:rPr lang="en-US" dirty="0" smtClean="0"/>
              <a:t> 3 and 4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839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06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Create a package in which all of the deliverables for the semester are refined based on what you have learned since the originals were created.</a:t>
            </a:r>
          </a:p>
          <a:p>
            <a:r>
              <a:rPr lang="en-US" sz="2800" dirty="0" smtClean="0"/>
              <a:t>Evaluation criteria: completeness and correctness with respect to the techniques used</a:t>
            </a:r>
          </a:p>
          <a:p>
            <a:r>
              <a:rPr lang="en-US" sz="2800" dirty="0" smtClean="0"/>
              <a:t>This </a:t>
            </a:r>
            <a:r>
              <a:rPr lang="en-US" sz="2800" dirty="0"/>
              <a:t>project will be worth all the remaining homework projects </a:t>
            </a:r>
            <a:r>
              <a:rPr lang="en-US" sz="2800" dirty="0" smtClean="0"/>
              <a:t>category – 14 points.</a:t>
            </a:r>
            <a:endParaRPr lang="en-US" sz="2800" dirty="0"/>
          </a:p>
          <a:p>
            <a:r>
              <a:rPr lang="en-US" sz="2800" dirty="0"/>
              <a:t>Due 11:59 PM Dec </a:t>
            </a:r>
            <a:r>
              <a:rPr lang="en-US" sz="2800" dirty="0" smtClean="0"/>
              <a:t>3rd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14495780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31280</TotalTime>
  <Words>98</Words>
  <Application>Microsoft Office PowerPoint</Application>
  <PresentationFormat>On-screen Show (4:3)</PresentationFormat>
  <Paragraphs>28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syse802Template</vt:lpstr>
      <vt:lpstr>CPSC 872</vt:lpstr>
      <vt:lpstr>Context</vt:lpstr>
      <vt:lpstr>Design patterns</vt:lpstr>
      <vt:lpstr>Anti-patterns</vt:lpstr>
      <vt:lpstr>Variation</vt:lpstr>
      <vt:lpstr>Adaptive design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131</cp:revision>
  <dcterms:created xsi:type="dcterms:W3CDTF">2010-10-17T00:36:11Z</dcterms:created>
  <dcterms:modified xsi:type="dcterms:W3CDTF">2014-11-13T00:23:39Z</dcterms:modified>
</cp:coreProperties>
</file>