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0" r:id="rId2"/>
    <p:sldId id="277" r:id="rId3"/>
    <p:sldId id="276" r:id="rId4"/>
    <p:sldId id="261" r:id="rId5"/>
    <p:sldId id="263" r:id="rId6"/>
    <p:sldId id="262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67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103F"/>
    <a:srgbClr val="13212A"/>
    <a:srgbClr val="8C8F8E"/>
    <a:srgbClr val="3E461D"/>
    <a:srgbClr val="DDD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43" d="100"/>
          <a:sy n="43" d="100"/>
        </p:scale>
        <p:origin x="-65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6F9AA50D-5F1F-4C1E-BC3D-C715359F8293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66F16B37-BB50-4860-B621-92F5BDBC64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434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FFA5608-FB1D-4DF2-A89C-2004C948F9D8}" type="slidenum">
              <a:rPr lang="en-US">
                <a:latin typeface="Arial" pitchFamily="34" charset="0"/>
                <a:ea typeface="ヒラギノ角ゴ Pro W3" charset="-128"/>
              </a:rPr>
              <a:pPr/>
              <a:t>1</a:t>
            </a:fld>
            <a:endParaRPr lang="en-US"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1E2472-1472-48D1-A3AC-F855E60A6EA0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SYSE 802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F6458-F23B-405C-8F21-21F697F72E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93C717-D7BA-4950-BE82-C9B6FA413421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B1FAC-BFD0-4AF8-996E-9AE8DCF340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6E6FEF-464C-4304-A61D-DA55B042AC71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945862-C674-48FB-954D-1B70B92CB9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95D324-5911-42F7-BAA7-B0399E5DAF57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SYSE 802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3080A-960D-4451-9B3F-76CB7E6F1B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4C9025-CCDE-41AC-8469-06231BE7E37A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1CF67D-FF79-4C17-9170-99C0DB2C0D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4FFCD2-4FD0-4489-A389-61AA38946966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SYSE 802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30720A-12D6-49B6-8C4C-A0F74D688C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CC1F02-0DC8-4E0B-89E4-5BDF7FFAAAFF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SYSE 802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F94244-F706-4A01-B34D-B1BD1FC2FD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E34111-2818-4C2B-9A16-901FF17E1FDE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A3017-8251-4C4C-B4F7-477F627955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6886E8-7E23-49BD-A7D5-B0CB10C8E9E8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1E566-C267-499F-BE0F-07A657FD01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9FD3F7-5C67-437D-8B32-6AD57C640788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SYSE 802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9A243D-5B78-4D26-9164-F29874F113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76DFAB-8E9E-4530-8913-0944DC4115F2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SYSE 802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23948-1902-4099-8A87-590E1C405B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A5EA005D-2E76-47E9-B8EE-FDEE6CD95D58}" type="datetime1">
              <a:rPr lang="en-US"/>
              <a:pPr/>
              <a:t>8/22/2014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0B64028-1176-41D3-9614-D4E19406015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pitchFamily="-65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MS PGothic" pitchFamily="34" charset="-128"/>
          <a:cs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MS PGothic" pitchFamily="34" charset="-128"/>
          <a:cs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MS PGothic" pitchFamily="34" charset="-128"/>
          <a:cs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MS PGothic" pitchFamily="34" charset="-128"/>
          <a:cs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pitchFamily="-65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bdkey.com/wifi/index.asp" TargetMode="External"/><Relationship Id="rId2" Type="http://schemas.openxmlformats.org/officeDocument/2006/relationships/hyperlink" Target="http://www.devtoaster.com/products/rev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hyperlink" Target="http://www.cnet.com/products/plx-kiwi-bluetooth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da.liu.se/~jonlu/fulltext/hult-HCI21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1524000" y="4770438"/>
            <a:ext cx="678180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>
              <a:latin typeface="Verdana" pitchFamily="34" charset="0"/>
            </a:endParaRPr>
          </a:p>
          <a:p>
            <a:pPr eaLnBrk="0" hangingPunct="0"/>
            <a:endParaRPr lang="en-US">
              <a:latin typeface="Verdana" pitchFamily="34" charset="0"/>
            </a:endParaRPr>
          </a:p>
          <a:p>
            <a:pPr eaLnBrk="0" hangingPunct="0"/>
            <a:endParaRPr lang="en-US">
              <a:latin typeface="Verdana" pitchFamily="34" charset="0"/>
            </a:endParaRPr>
          </a:p>
          <a:p>
            <a:pPr eaLnBrk="0" hangingPunct="0"/>
            <a:endParaRPr lang="en-US">
              <a:latin typeface="Verdana" pitchFamily="34" charset="0"/>
            </a:endParaRPr>
          </a:p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33795" name="Rectangle 8"/>
          <p:cNvSpPr>
            <a:spLocks noChangeArrowheads="1"/>
          </p:cNvSpPr>
          <p:nvPr/>
        </p:nvSpPr>
        <p:spPr bwMode="auto">
          <a:xfrm>
            <a:off x="381000" y="228600"/>
            <a:ext cx="8305800" cy="6019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sp>
        <p:nvSpPr>
          <p:cNvPr id="33796" name="Rectangle 7"/>
          <p:cNvSpPr>
            <a:spLocks noChangeArrowheads="1"/>
          </p:cNvSpPr>
          <p:nvPr/>
        </p:nvSpPr>
        <p:spPr bwMode="auto">
          <a:xfrm>
            <a:off x="381000" y="152400"/>
            <a:ext cx="8305800" cy="76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Calibri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10800000">
            <a:off x="381000" y="1219200"/>
            <a:ext cx="83058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381000" y="1273175"/>
            <a:ext cx="8305800" cy="158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799" name="Picture 10" descr="academicSymbolWdm_copu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42913"/>
            <a:ext cx="2570163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itle 1"/>
          <p:cNvSpPr>
            <a:spLocks noGrp="1"/>
          </p:cNvSpPr>
          <p:nvPr>
            <p:ph type="ctrTitle"/>
          </p:nvPr>
        </p:nvSpPr>
        <p:spPr>
          <a:xfrm>
            <a:off x="381000" y="2130425"/>
            <a:ext cx="8305800" cy="1470025"/>
          </a:xfrm>
        </p:spPr>
        <p:txBody>
          <a:bodyPr/>
          <a:lstStyle/>
          <a:p>
            <a:r>
              <a:rPr lang="en-US" dirty="0" err="1" smtClean="0"/>
              <a:t>CpSc</a:t>
            </a:r>
            <a:r>
              <a:rPr lang="en-US" dirty="0" smtClean="0"/>
              <a:t> 872</a:t>
            </a:r>
          </a:p>
        </p:txBody>
      </p:sp>
      <p:sp>
        <p:nvSpPr>
          <p:cNvPr id="33801" name="Subtitle 2"/>
          <p:cNvSpPr>
            <a:spLocks noGrp="1"/>
          </p:cNvSpPr>
          <p:nvPr>
            <p:ph type="subTitle" idx="1"/>
          </p:nvPr>
        </p:nvSpPr>
        <p:spPr>
          <a:xfrm>
            <a:off x="1120775" y="3657600"/>
            <a:ext cx="6840538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John D. McGregor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Class </a:t>
            </a:r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Design concepts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2369" y="2388577"/>
            <a:ext cx="1447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83877" y="2778369"/>
            <a:ext cx="1447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OBD</a:t>
            </a:r>
            <a:endParaRPr lang="en-US" dirty="0"/>
          </a:p>
        </p:txBody>
      </p:sp>
      <p:cxnSp>
        <p:nvCxnSpPr>
          <p:cNvPr id="7" name="Curved Connector 6"/>
          <p:cNvCxnSpPr>
            <a:stCxn id="5" idx="3"/>
            <a:endCxn id="6" idx="1"/>
          </p:cNvCxnSpPr>
          <p:nvPr/>
        </p:nvCxnSpPr>
        <p:spPr>
          <a:xfrm>
            <a:off x="1940169" y="2807677"/>
            <a:ext cx="943708" cy="389792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257800" y="4035669"/>
            <a:ext cx="1447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Phone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543800" y="5257800"/>
            <a:ext cx="1447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Cloud</a:t>
            </a:r>
            <a:endParaRPr lang="en-US" dirty="0"/>
          </a:p>
        </p:txBody>
      </p:sp>
      <p:cxnSp>
        <p:nvCxnSpPr>
          <p:cNvPr id="10" name="Curved Connector 9"/>
          <p:cNvCxnSpPr>
            <a:stCxn id="6" idx="3"/>
            <a:endCxn id="8" idx="1"/>
          </p:cNvCxnSpPr>
          <p:nvPr/>
        </p:nvCxnSpPr>
        <p:spPr>
          <a:xfrm>
            <a:off x="4331677" y="3197469"/>
            <a:ext cx="926123" cy="12573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>
            <a:stCxn id="8" idx="3"/>
            <a:endCxn id="9" idx="1"/>
          </p:cNvCxnSpPr>
          <p:nvPr/>
        </p:nvCxnSpPr>
        <p:spPr>
          <a:xfrm>
            <a:off x="6705600" y="4454769"/>
            <a:ext cx="838200" cy="1222131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444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380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24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OBD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http://www.devtoaster.com/products/rev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www.obdkey.com/wifi/index.asp</a:t>
            </a:r>
            <a:endParaRPr lang="en-US" dirty="0" smtClean="0"/>
          </a:p>
          <a:p>
            <a:r>
              <a:rPr lang="en-US" dirty="0">
                <a:hlinkClick r:id="rId4"/>
              </a:rPr>
              <a:t>http://www.cnet.com/products/plx-kiwi-bluetooth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218" name="Picture 2" descr="PLX Kiw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996" y="4184405"/>
            <a:ext cx="352425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014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Vehicle Speed </a:t>
            </a:r>
          </a:p>
          <a:p>
            <a:r>
              <a:rPr lang="en-US" dirty="0"/>
              <a:t>RPM </a:t>
            </a:r>
          </a:p>
          <a:p>
            <a:r>
              <a:rPr lang="en-US" dirty="0"/>
              <a:t>Fuel Consumption* </a:t>
            </a:r>
          </a:p>
          <a:p>
            <a:r>
              <a:rPr lang="en-US" dirty="0"/>
              <a:t>Engine Coolant Temp </a:t>
            </a:r>
          </a:p>
          <a:p>
            <a:r>
              <a:rPr lang="en-US" dirty="0"/>
              <a:t>Fuel Pressure </a:t>
            </a:r>
          </a:p>
          <a:p>
            <a:r>
              <a:rPr lang="en-US" dirty="0"/>
              <a:t>Calculated Engine Load </a:t>
            </a:r>
          </a:p>
          <a:p>
            <a:r>
              <a:rPr lang="en-US" dirty="0"/>
              <a:t>Throttle Position </a:t>
            </a:r>
          </a:p>
          <a:p>
            <a:r>
              <a:rPr lang="en-US" dirty="0"/>
              <a:t>Intake Manifold Pressure </a:t>
            </a:r>
          </a:p>
          <a:p>
            <a:r>
              <a:rPr lang="en-US" dirty="0"/>
              <a:t>Air Intake Temp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Timing Advance </a:t>
            </a:r>
          </a:p>
          <a:p>
            <a:r>
              <a:rPr lang="en-US" dirty="0"/>
              <a:t>Mass Air Flow </a:t>
            </a:r>
          </a:p>
          <a:p>
            <a:r>
              <a:rPr lang="en-US" dirty="0"/>
              <a:t>Fuel Level </a:t>
            </a:r>
          </a:p>
          <a:p>
            <a:r>
              <a:rPr lang="en-US" dirty="0"/>
              <a:t>Barometric Pressure </a:t>
            </a:r>
          </a:p>
          <a:p>
            <a:r>
              <a:rPr lang="en-US" dirty="0"/>
              <a:t>EVAP System Vapor Pressure </a:t>
            </a:r>
          </a:p>
          <a:p>
            <a:r>
              <a:rPr lang="en-US" dirty="0"/>
              <a:t>Fuel Trim </a:t>
            </a:r>
          </a:p>
          <a:p>
            <a:r>
              <a:rPr lang="en-US" dirty="0"/>
              <a:t>Boost**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767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perspectives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Reading assignment: </a:t>
            </a:r>
            <a:r>
              <a:rPr lang="en-US" dirty="0">
                <a:hlinkClick r:id="rId2"/>
              </a:rPr>
              <a:t>http://www.ida.liu.se/~</a:t>
            </a:r>
            <a:r>
              <a:rPr lang="en-US" dirty="0" smtClean="0">
                <a:hlinkClick r:id="rId2"/>
              </a:rPr>
              <a:t>jonlu/fulltext/hult-HCI21.pdf</a:t>
            </a:r>
            <a:endParaRPr lang="en-US" dirty="0" smtClean="0"/>
          </a:p>
          <a:p>
            <a:r>
              <a:rPr lang="en-US" dirty="0" smtClean="0"/>
              <a:t>Design elements :</a:t>
            </a:r>
          </a:p>
          <a:p>
            <a:pPr lvl="1"/>
            <a:r>
              <a:rPr lang="en-US" dirty="0"/>
              <a:t>user</a:t>
            </a:r>
          </a:p>
          <a:p>
            <a:pPr lvl="1"/>
            <a:r>
              <a:rPr lang="en-US" dirty="0" smtClean="0"/>
              <a:t>artifact</a:t>
            </a:r>
            <a:endParaRPr lang="en-US" dirty="0"/>
          </a:p>
          <a:p>
            <a:pPr lvl="1"/>
            <a:r>
              <a:rPr lang="en-US" dirty="0" smtClean="0"/>
              <a:t>context</a:t>
            </a:r>
            <a:endParaRPr lang="en-US" dirty="0"/>
          </a:p>
          <a:p>
            <a:pPr lvl="1"/>
            <a:r>
              <a:rPr lang="en-US" dirty="0" smtClean="0"/>
              <a:t>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86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Divergent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multiple ideas to get a well-rounded concept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981200" y="3733800"/>
            <a:ext cx="5257800" cy="2057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97694" y="5941497"/>
            <a:ext cx="282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Context diagram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525372" y="41148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OBD II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23846" y="431710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wireless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86790" y="31242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OBD 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14868" y="47625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wifi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32959" y="47625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bluetooth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52600" y="349353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laptop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02535" y="5572165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Insurance rating system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20187" y="4762555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phone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477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Relationships among design components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09" y="2014538"/>
            <a:ext cx="8460391" cy="392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468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Tool</a:t>
            </a:r>
          </a:p>
          <a:p>
            <a:r>
              <a:rPr lang="en-US" i="1" dirty="0" smtClean="0"/>
              <a:t>Architectural</a:t>
            </a:r>
          </a:p>
          <a:p>
            <a:r>
              <a:rPr lang="en-US" i="1" dirty="0" smtClean="0"/>
              <a:t>Usability</a:t>
            </a:r>
          </a:p>
          <a:p>
            <a:r>
              <a:rPr lang="en-US" i="1" dirty="0" smtClean="0"/>
              <a:t>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092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the reading assignment</a:t>
            </a:r>
          </a:p>
          <a:p>
            <a:r>
              <a:rPr lang="en-US" dirty="0" smtClean="0"/>
              <a:t>Focus on the perspectives in section 3</a:t>
            </a:r>
          </a:p>
          <a:p>
            <a:r>
              <a:rPr lang="en-US" dirty="0" smtClean="0"/>
              <a:t>We will use them in class on Thursday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89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3446"/>
            <a:ext cx="5161085" cy="688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483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432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315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 of poor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RCA Dual Screen 9&quot; Mobile DVD Player - Black (DRC79981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05000"/>
            <a:ext cx="4743450" cy="474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109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in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RCA Dual Screen 9&quot; Mobile DVD Player - Black (DRC79981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28800"/>
            <a:ext cx="4895850" cy="48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404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Parts of the product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RCA Dual Screen 9&quot; Mobile DVD Player - Black (DRC79981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199"/>
            <a:ext cx="664845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06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Plugs and wires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One unit is VCR</a:t>
            </a:r>
          </a:p>
          <a:p>
            <a:r>
              <a:rPr lang="en-US" dirty="0" smtClean="0"/>
              <a:t>Other dumb terminal</a:t>
            </a:r>
          </a:p>
          <a:p>
            <a:r>
              <a:rPr lang="en-US" dirty="0" smtClean="0"/>
              <a:t>Plug to vehicle power</a:t>
            </a:r>
          </a:p>
          <a:p>
            <a:r>
              <a:rPr lang="en-US" dirty="0" smtClean="0"/>
              <a:t>Location of plugs on side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133600"/>
            <a:ext cx="3940975" cy="454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517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screen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17219"/>
            <a:ext cx="6172201" cy="454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2143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Strap around headrest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Velcro attaches to seat and hair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8" y="2503488"/>
            <a:ext cx="5796093" cy="412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216057"/>
      </p:ext>
    </p:extLst>
  </p:cSld>
  <p:clrMapOvr>
    <a:masterClrMapping/>
  </p:clrMapOvr>
</p:sld>
</file>

<file path=ppt/theme/theme1.xml><?xml version="1.0" encoding="utf-8"?>
<a:theme xmlns:a="http://schemas.openxmlformats.org/drawingml/2006/main" name="syse802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syse802Template</Template>
  <TotalTime>35142</TotalTime>
  <Words>184</Words>
  <Application>Microsoft Office PowerPoint</Application>
  <PresentationFormat>On-screen Show (4:3)</PresentationFormat>
  <Paragraphs>76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syse802Template</vt:lpstr>
      <vt:lpstr>CpSc 872</vt:lpstr>
      <vt:lpstr>PowerPoint Presentation</vt:lpstr>
      <vt:lpstr>PowerPoint Presentation</vt:lpstr>
      <vt:lpstr>An example of poor design</vt:lpstr>
      <vt:lpstr>Product in use</vt:lpstr>
      <vt:lpstr>Parts of the product</vt:lpstr>
      <vt:lpstr>Plugs and wires</vt:lpstr>
      <vt:lpstr>2nd screen</vt:lpstr>
      <vt:lpstr>Strap around headrest</vt:lpstr>
      <vt:lpstr>PowerPoint Presentation</vt:lpstr>
      <vt:lpstr>Use cases</vt:lpstr>
      <vt:lpstr>OBD products</vt:lpstr>
      <vt:lpstr>Rev Features</vt:lpstr>
      <vt:lpstr>Design perspectives</vt:lpstr>
      <vt:lpstr>Divergent ideas</vt:lpstr>
      <vt:lpstr>Relationships among design components</vt:lpstr>
      <vt:lpstr>Perspectives</vt:lpstr>
      <vt:lpstr>Assignment</vt:lpstr>
    </vt:vector>
  </TitlesOfParts>
  <Company>Clemson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CpSc 875</dc:title>
  <dc:creator>McGregor</dc:creator>
  <cp:lastModifiedBy>Windows User</cp:lastModifiedBy>
  <cp:revision>114</cp:revision>
  <dcterms:created xsi:type="dcterms:W3CDTF">2010-12-20T13:48:20Z</dcterms:created>
  <dcterms:modified xsi:type="dcterms:W3CDTF">2014-09-02T15:02:03Z</dcterms:modified>
</cp:coreProperties>
</file>