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4" r:id="rId5"/>
    <p:sldId id="263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3" d="100"/>
          <a:sy n="43" d="100"/>
        </p:scale>
        <p:origin x="-65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43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Class </a:t>
            </a:r>
            <a:r>
              <a:rPr lang="en-US" dirty="0">
                <a:solidFill>
                  <a:schemeClr val="tx1"/>
                </a:solidFill>
              </a:rPr>
              <a:t>5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Design perspectives/workshop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</a:t>
            </a:r>
          </a:p>
          <a:p>
            <a:r>
              <a:rPr lang="en-US" dirty="0" smtClean="0"/>
              <a:t>Architectural</a:t>
            </a:r>
          </a:p>
          <a:p>
            <a:r>
              <a:rPr lang="en-US" dirty="0" smtClean="0"/>
              <a:t>Usability</a:t>
            </a:r>
          </a:p>
          <a:p>
            <a:r>
              <a:rPr lang="en-US" dirty="0" smtClean="0"/>
              <a:t>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56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</a:t>
            </a:r>
          </a:p>
          <a:p>
            <a:r>
              <a:rPr lang="en-US" dirty="0" smtClean="0"/>
              <a:t>Artifacts</a:t>
            </a:r>
          </a:p>
          <a:p>
            <a:r>
              <a:rPr lang="en-US" dirty="0" smtClean="0"/>
              <a:t>Context</a:t>
            </a:r>
          </a:p>
          <a:p>
            <a:r>
              <a:rPr lang="en-US" dirty="0" smtClean="0"/>
              <a:t>Activities</a:t>
            </a:r>
          </a:p>
          <a:p>
            <a:r>
              <a:rPr lang="en-US" dirty="0" smtClean="0"/>
              <a:t>Central relations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/>
              <a:t>Perspective-Implied Use </a:t>
            </a:r>
            <a:r>
              <a:rPr lang="en-US" dirty="0" smtClean="0"/>
              <a:t>Qualities</a:t>
            </a:r>
          </a:p>
          <a:p>
            <a:r>
              <a:rPr lang="en-US" dirty="0" smtClean="0"/>
              <a:t>Described 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4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description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4 product perspectives and the context to create a product description</a:t>
            </a:r>
          </a:p>
          <a:p>
            <a:r>
              <a:rPr lang="en-US" dirty="0" smtClean="0"/>
              <a:t>Construct the description using the categories: users, artifacts, …</a:t>
            </a:r>
          </a:p>
          <a:p>
            <a:r>
              <a:rPr lang="en-US" dirty="0" smtClean="0"/>
              <a:t>Yes there is some magic involved, no there is no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624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  a product description</a:t>
            </a:r>
          </a:p>
          <a:p>
            <a:r>
              <a:rPr lang="en-US" dirty="0"/>
              <a:t>Submit </a:t>
            </a:r>
            <a:r>
              <a:rPr lang="en-US" dirty="0" smtClean="0"/>
              <a:t>pdf file via </a:t>
            </a:r>
            <a:r>
              <a:rPr lang="en-US" dirty="0"/>
              <a:t>email by </a:t>
            </a:r>
            <a:r>
              <a:rPr lang="en-US" dirty="0" smtClean="0"/>
              <a:t>11:59PM </a:t>
            </a:r>
            <a:r>
              <a:rPr lang="en-US" dirty="0"/>
              <a:t>Sept </a:t>
            </a:r>
            <a:r>
              <a:rPr lang="en-US" dirty="0" smtClean="0"/>
              <a:t>10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882300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37850</TotalTime>
  <Words>83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CpSc 872</vt:lpstr>
      <vt:lpstr>Perspectives</vt:lpstr>
      <vt:lpstr>Perspective description</vt:lpstr>
      <vt:lpstr>Product description 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122</cp:revision>
  <dcterms:created xsi:type="dcterms:W3CDTF">2010-12-20T13:48:20Z</dcterms:created>
  <dcterms:modified xsi:type="dcterms:W3CDTF">2014-09-04T12:10:11Z</dcterms:modified>
</cp:coreProperties>
</file>