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60" r:id="rId2"/>
    <p:sldId id="264" r:id="rId3"/>
    <p:sldId id="269" r:id="rId4"/>
    <p:sldId id="268" r:id="rId5"/>
    <p:sldId id="265" r:id="rId6"/>
    <p:sldId id="267" r:id="rId7"/>
    <p:sldId id="266" r:id="rId8"/>
    <p:sldId id="270" r:id="rId9"/>
    <p:sldId id="271" r:id="rId10"/>
    <p:sldId id="273" r:id="rId11"/>
    <p:sldId id="275" r:id="rId12"/>
    <p:sldId id="272" r:id="rId13"/>
    <p:sldId id="274" r:id="rId14"/>
    <p:sldId id="263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1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5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5434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roy.gbiv.com/untangled/2008/rest-apis-must-be-hypertext-driven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err="1" smtClean="0"/>
              <a:t>CpSc</a:t>
            </a:r>
            <a:r>
              <a:rPr lang="en-US" dirty="0" smtClean="0"/>
              <a:t> 872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Class </a:t>
            </a:r>
            <a:r>
              <a:rPr lang="en-US" dirty="0">
                <a:solidFill>
                  <a:schemeClr val="tx1"/>
                </a:solidFill>
              </a:rPr>
              <a:t>6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Product constraints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not the users of the product but we need to warn users of possible restrictions</a:t>
            </a:r>
          </a:p>
          <a:p>
            <a:r>
              <a:rPr lang="en-US" dirty="0" smtClean="0"/>
              <a:t>Design products to be the most useful in face of these regulations</a:t>
            </a:r>
          </a:p>
          <a:p>
            <a:pPr lvl="1"/>
            <a:r>
              <a:rPr lang="en-US" dirty="0" smtClean="0"/>
              <a:t>Airplane mode</a:t>
            </a:r>
          </a:p>
          <a:p>
            <a:pPr lvl="1"/>
            <a:r>
              <a:rPr lang="en-US" dirty="0" smtClean="0"/>
              <a:t>Hands-free headset</a:t>
            </a:r>
          </a:p>
          <a:p>
            <a:pPr lvl="1"/>
            <a:r>
              <a:rPr lang="en-US" dirty="0" smtClean="0"/>
              <a:t>Voice commands</a:t>
            </a:r>
          </a:p>
          <a:p>
            <a:pPr lvl="1"/>
            <a:r>
              <a:rPr lang="en-US" dirty="0" smtClean="0"/>
              <a:t>Boundary aware operation using GPS</a:t>
            </a:r>
          </a:p>
          <a:p>
            <a:pPr lvl="1"/>
            <a:r>
              <a:rPr lang="en-US" dirty="0" smtClean="0"/>
              <a:t>VPN into non-restrictive area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419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Rev has been designed to be easy to use in car-mounted iPhone/iPod Touch installations.</a:t>
            </a:r>
          </a:p>
          <a:p>
            <a:pPr marL="0" indent="0">
              <a:buNone/>
            </a:pPr>
            <a:r>
              <a:rPr lang="en-US" dirty="0"/>
              <a:t>While we OFFICIALLY DO NOT RECOMMEND USING Rev OR OTHER IPHONE/IPOD TOUCH APPLICATIONS WHILE DRIVING,</a:t>
            </a:r>
          </a:p>
          <a:p>
            <a:pPr marL="0" indent="0">
              <a:buNone/>
            </a:pPr>
            <a:r>
              <a:rPr lang="en-US" dirty="0"/>
              <a:t>we do think it would be a mind-bendingly awesome experience were anyone to actually try it.</a:t>
            </a:r>
          </a:p>
        </p:txBody>
      </p:sp>
    </p:spTree>
    <p:extLst>
      <p:ext uri="{BB962C8B-B14F-4D97-AF65-F5344CB8AC3E}">
        <p14:creationId xmlns:p14="http://schemas.microsoft.com/office/powerpoint/2010/main" val="869412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Industry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ISO, ANSI, IEEE, SAE are so powerful that they almost have the force of law</a:t>
            </a:r>
          </a:p>
          <a:p>
            <a:r>
              <a:rPr lang="en-US" dirty="0" smtClean="0"/>
              <a:t>May have inspection requirements - CMMI</a:t>
            </a:r>
          </a:p>
          <a:p>
            <a:r>
              <a:rPr lang="en-US" dirty="0" smtClean="0"/>
              <a:t>If it is your main business then you assign staff to participate on committees and to vote</a:t>
            </a:r>
          </a:p>
          <a:p>
            <a:r>
              <a:rPr lang="en-US" dirty="0" smtClean="0"/>
              <a:t>Follow procedures for advertising your product as meeting certain standards</a:t>
            </a:r>
          </a:p>
          <a:p>
            <a:r>
              <a:rPr lang="en-US" dirty="0" smtClean="0"/>
              <a:t>Look for disclaimers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432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 hoc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example, cloud interfaces – </a:t>
            </a:r>
            <a:r>
              <a:rPr lang="en-US" dirty="0" err="1" smtClean="0"/>
              <a:t>RESTful</a:t>
            </a:r>
            <a:r>
              <a:rPr lang="en-US" dirty="0" smtClean="0"/>
              <a:t>-API</a:t>
            </a:r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roy.gbiv.com/untangled/2008/rest-apis-must-be-hypertext-driven</a:t>
            </a:r>
            <a:endParaRPr lang="en-US" dirty="0" smtClean="0"/>
          </a:p>
          <a:p>
            <a:r>
              <a:rPr lang="en-US" dirty="0" smtClean="0"/>
              <a:t>A particular style becomes popular and if it is used in a winning product it might go viral</a:t>
            </a:r>
          </a:p>
          <a:p>
            <a:r>
              <a:rPr lang="en-US" dirty="0" smtClean="0"/>
              <a:t>Then the rip-offs begin, everyone wants their product to use this hot new idea whether they understand it or not</a:t>
            </a:r>
          </a:p>
          <a:p>
            <a:r>
              <a:rPr lang="en-US" dirty="0" smtClean="0"/>
              <a:t>Some ad hoc standards “stick” some don’t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5172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produce  a </a:t>
            </a:r>
            <a:r>
              <a:rPr lang="en-US" dirty="0" smtClean="0"/>
              <a:t>list of constraints</a:t>
            </a:r>
          </a:p>
          <a:p>
            <a:r>
              <a:rPr lang="en-US" dirty="0" smtClean="0"/>
              <a:t>Identify which you think is the critical one</a:t>
            </a:r>
          </a:p>
          <a:p>
            <a:r>
              <a:rPr lang="en-US" dirty="0" smtClean="0"/>
              <a:t>Suggest a change that will eliminate it</a:t>
            </a:r>
          </a:p>
          <a:p>
            <a:r>
              <a:rPr lang="en-US" dirty="0" smtClean="0"/>
              <a:t>Look at comparable products and see to which standards they should adhere</a:t>
            </a:r>
          </a:p>
          <a:p>
            <a:r>
              <a:rPr lang="en-US" dirty="0" smtClean="0"/>
              <a:t>Describe those standards of which we should be aware</a:t>
            </a:r>
            <a:endParaRPr lang="en-US" dirty="0" smtClean="0"/>
          </a:p>
          <a:p>
            <a:r>
              <a:rPr lang="en-US" dirty="0"/>
              <a:t>Submit </a:t>
            </a:r>
            <a:r>
              <a:rPr lang="en-US" dirty="0" smtClean="0"/>
              <a:t>pdf file via </a:t>
            </a:r>
            <a:r>
              <a:rPr lang="en-US" dirty="0"/>
              <a:t>email by </a:t>
            </a:r>
            <a:r>
              <a:rPr lang="en-US" dirty="0" smtClean="0"/>
              <a:t>11:59PM </a:t>
            </a:r>
            <a:r>
              <a:rPr lang="en-US" dirty="0"/>
              <a:t>Sept </a:t>
            </a:r>
            <a:r>
              <a:rPr lang="en-US" dirty="0" smtClean="0"/>
              <a:t>22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882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09799"/>
          </a:xfrm>
        </p:spPr>
        <p:txBody>
          <a:bodyPr/>
          <a:lstStyle/>
          <a:p>
            <a:r>
              <a:rPr lang="en-US" dirty="0" smtClean="0"/>
              <a:t>Limits on input, output</a:t>
            </a:r>
          </a:p>
          <a:p>
            <a:r>
              <a:rPr lang="en-US" dirty="0" smtClean="0"/>
              <a:t>In our case one constraint is the speed of the bus </a:t>
            </a:r>
          </a:p>
          <a:p>
            <a:r>
              <a:rPr lang="en-US" dirty="0" smtClean="0"/>
              <a:t>Limits on format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29000" y="4495800"/>
            <a:ext cx="2743200" cy="1066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133600" y="4728713"/>
            <a:ext cx="1295400" cy="533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6172200" y="4769688"/>
            <a:ext cx="1295400" cy="533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70981" y="4495800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477498" y="4495800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624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Theory of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Internal vs external constraints</a:t>
            </a:r>
          </a:p>
          <a:p>
            <a:pPr lvl="1"/>
            <a:r>
              <a:rPr lang="en-US" dirty="0" smtClean="0"/>
              <a:t>Can control internal</a:t>
            </a:r>
          </a:p>
          <a:p>
            <a:r>
              <a:rPr lang="en-US" dirty="0" smtClean="0"/>
              <a:t>List all constraints</a:t>
            </a:r>
          </a:p>
          <a:p>
            <a:r>
              <a:rPr lang="en-US" dirty="0" smtClean="0"/>
              <a:t>One will be the critical constraint that is inhibiting the system</a:t>
            </a:r>
          </a:p>
          <a:p>
            <a:r>
              <a:rPr lang="en-US" dirty="0" smtClean="0"/>
              <a:t>Fix it and then another one becomes the critical one </a:t>
            </a:r>
          </a:p>
          <a:p>
            <a:r>
              <a:rPr lang="en-US" dirty="0" smtClean="0"/>
              <a:t>Continue </a:t>
            </a:r>
            <a:r>
              <a:rPr lang="en-US" dirty="0" err="1" smtClean="0"/>
              <a:t>til</a:t>
            </a:r>
            <a:r>
              <a:rPr lang="en-US" dirty="0" smtClean="0"/>
              <a:t> the critical constraint is external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778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Capacity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much can a connection carry?</a:t>
            </a:r>
          </a:p>
          <a:p>
            <a:r>
              <a:rPr lang="en-US" dirty="0" smtClean="0"/>
              <a:t>Breadth</a:t>
            </a:r>
          </a:p>
          <a:p>
            <a:r>
              <a:rPr lang="en-US" dirty="0" smtClean="0"/>
              <a:t>Speed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207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Licenses</a:t>
            </a:r>
          </a:p>
          <a:p>
            <a:r>
              <a:rPr lang="en-US" dirty="0" smtClean="0"/>
              <a:t>Technology export restrictions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5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Societal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scarce materials?</a:t>
            </a:r>
          </a:p>
          <a:p>
            <a:r>
              <a:rPr lang="en-US" dirty="0" smtClean="0"/>
              <a:t>Pollution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503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Power consumption</a:t>
            </a:r>
          </a:p>
          <a:p>
            <a:r>
              <a:rPr lang="en-US" dirty="0" smtClean="0"/>
              <a:t>Screen resolution</a:t>
            </a:r>
          </a:p>
          <a:p>
            <a:pPr marL="0" indent="0">
              <a:buNone/>
            </a:pPr>
            <a:r>
              <a:rPr lang="en-US" dirty="0" smtClean="0"/>
              <a:t>“Provided </a:t>
            </a:r>
            <a:r>
              <a:rPr lang="en-US" dirty="0"/>
              <a:t>you are using the OBD-II device's ad-hoc network while connected, your iPhone can still access the Internet via EDGE or 3G</a:t>
            </a:r>
            <a:r>
              <a:rPr lang="en-US" dirty="0" smtClean="0"/>
              <a:t>.”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983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Government regulations and laws</a:t>
            </a:r>
          </a:p>
          <a:p>
            <a:r>
              <a:rPr lang="en-US" dirty="0" smtClean="0"/>
              <a:t>Industry standards</a:t>
            </a:r>
          </a:p>
          <a:p>
            <a:r>
              <a:rPr lang="en-US" dirty="0" smtClean="0"/>
              <a:t>Ad hoc standards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33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Government laws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placement of the OBD socket is specified</a:t>
            </a:r>
          </a:p>
          <a:p>
            <a:r>
              <a:rPr lang="en-US" dirty="0" smtClean="0"/>
              <a:t>Minimal regulations may only require a few employees to attend conferences or participate in webinars</a:t>
            </a:r>
          </a:p>
          <a:p>
            <a:r>
              <a:rPr lang="en-US" dirty="0" smtClean="0"/>
              <a:t>Hire consultants to review designs,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Regulations may require certain processes such as software assurance cases; extensive training needed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095733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39044</TotalTime>
  <Words>447</Words>
  <Application>Microsoft Office PowerPoint</Application>
  <PresentationFormat>On-screen Show (4:3)</PresentationFormat>
  <Paragraphs>75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syse802Template</vt:lpstr>
      <vt:lpstr>CpSc 872</vt:lpstr>
      <vt:lpstr>Constraints</vt:lpstr>
      <vt:lpstr>Theory of Constraints</vt:lpstr>
      <vt:lpstr>Capacity constraints</vt:lpstr>
      <vt:lpstr>Legal constraints</vt:lpstr>
      <vt:lpstr>Societal constraints</vt:lpstr>
      <vt:lpstr>Technology constraints</vt:lpstr>
      <vt:lpstr>Standards</vt:lpstr>
      <vt:lpstr>Government laws</vt:lpstr>
      <vt:lpstr>Government</vt:lpstr>
      <vt:lpstr>Government</vt:lpstr>
      <vt:lpstr>Industry standards</vt:lpstr>
      <vt:lpstr>Ad hoc standards</vt:lpstr>
      <vt:lpstr>Assignment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Windows User</cp:lastModifiedBy>
  <cp:revision>139</cp:revision>
  <dcterms:created xsi:type="dcterms:W3CDTF">2010-12-20T13:48:20Z</dcterms:created>
  <dcterms:modified xsi:type="dcterms:W3CDTF">2014-09-08T12:58:01Z</dcterms:modified>
</cp:coreProperties>
</file>