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2" r:id="rId4"/>
    <p:sldId id="263" r:id="rId5"/>
    <p:sldId id="264" r:id="rId6"/>
    <p:sldId id="268" r:id="rId7"/>
    <p:sldId id="265" r:id="rId8"/>
    <p:sldId id="266" r:id="rId9"/>
    <p:sldId id="267" r:id="rId10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86" d="100"/>
          <a:sy n="86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sec.umn.edu/sites/www.umsec.umn.edu/files/NFM-springer-proof-72260126.pdf" TargetMode="External"/><Relationship Id="rId2" Type="http://schemas.openxmlformats.org/officeDocument/2006/relationships/hyperlink" Target="http://www.elysiuminc.com/gpdis/2012/24RockwellCollins-GregPollari-CompositionalVerificationOfArchitecturalModel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ources.sei.cmu.edu/asset_files/Webinar/2011_018_101_24546.pdf?_ga=1.111431559.2063106740.144292333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sei.cmu.edu/library/asset-view.cfm?assetID=41124" TargetMode="External"/><Relationship Id="rId2" Type="http://schemas.openxmlformats.org/officeDocument/2006/relationships/hyperlink" Target="http://resources.sei.cmu.edu/asset_files/ConferencePaper/2013_021_001_8801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Misc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600200"/>
            <a:ext cx="66294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71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9144000" cy="460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7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boundaries and exceptional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cases for boundary conditions.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www.elysiuminc.com/gpdis/2012/24RockwellCollins-GregPollari-CompositionalVerificationOfArchitecturalModels.pdf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www.umsec.umn.edu/sites/www.umsec.umn.edu/files/NFM-springer-proof-72260126.pdf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http://resources.sei.cmu.edu/asset_files/Webinar/2011_018_101_24546.pdf?_</a:t>
            </a:r>
            <a:r>
              <a:rPr lang="en-US" dirty="0" smtClean="0">
                <a:hlinkClick r:id="rId4"/>
              </a:rPr>
              <a:t>ga=1.111431559.2063106740.1442923335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resources.sei.cmu.edu/asset_files/ConferencePaper/2013_021_001_88010.pdf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resources.sei.cmu.edu/library/asset-view.cfm?assetID=41124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8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532" y="0"/>
            <a:ext cx="6528668" cy="658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326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10532"/>
            <a:ext cx="9144000" cy="4110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043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47" y="2638425"/>
            <a:ext cx="8828506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1524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http://resources.sei.cmu.edu/asset_files/TechnicalReport/2012_005_001_28161.pdf</a:t>
            </a:r>
          </a:p>
        </p:txBody>
      </p:sp>
    </p:spTree>
    <p:extLst>
      <p:ext uri="{BB962C8B-B14F-4D97-AF65-F5344CB8AC3E}">
        <p14:creationId xmlns:p14="http://schemas.microsoft.com/office/powerpoint/2010/main" val="388625654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24869</TotalTime>
  <Words>42</Words>
  <Application>Microsoft Office PowerPoint</Application>
  <PresentationFormat>On-screen Show (4:3)</PresentationFormat>
  <Paragraphs>16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PowerPoint Presentation</vt:lpstr>
      <vt:lpstr>PowerPoint Presentation</vt:lpstr>
      <vt:lpstr>System boundaries and exceptional conditions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96</cp:revision>
  <cp:lastPrinted>2015-08-15T13:16:16Z</cp:lastPrinted>
  <dcterms:created xsi:type="dcterms:W3CDTF">2011-07-20T15:12:54Z</dcterms:created>
  <dcterms:modified xsi:type="dcterms:W3CDTF">2017-10-03T01:05:11Z</dcterms:modified>
</cp:coreProperties>
</file>