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0" r:id="rId2"/>
    <p:sldId id="269" r:id="rId3"/>
    <p:sldId id="270" r:id="rId4"/>
    <p:sldId id="263" r:id="rId5"/>
    <p:sldId id="264" r:id="rId6"/>
    <p:sldId id="268" r:id="rId7"/>
    <p:sldId id="274" r:id="rId8"/>
    <p:sldId id="271" r:id="rId9"/>
    <p:sldId id="272" r:id="rId10"/>
    <p:sldId id="273" r:id="rId11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77" d="100"/>
          <a:sy n="77" d="100"/>
        </p:scale>
        <p:origin x="109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35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91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78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va2novice.com/junit-examples/test-annotatio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ru99.com/java-reflection-api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urses.cs.washington.edu/courses/cse143/12su/explore/reflection.pp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msec.umn.edu/sites/www.umsec.umn.edu/files/NFM-springer-proof-72260126.pdf" TargetMode="External"/><Relationship Id="rId2" Type="http://schemas.openxmlformats.org/officeDocument/2006/relationships/hyperlink" Target="http://www.elysiuminc.com/gpdis/2012/24RockwellCollins-GregPollari-CompositionalVerificationOfArchitecturalModel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ources.sei.cmu.edu/asset_files/Webinar/2011_018_101_24546.pdf?_ga=1.111431559.2063106740.1442923335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esources.sei.cmu.edu/library/asset-view.cfm?assetID=41124" TargetMode="External"/><Relationship Id="rId2" Type="http://schemas.openxmlformats.org/officeDocument/2006/relationships/hyperlink" Target="http://resources.sei.cmu.edu/asset_files/ConferencePaper/2013_021_001_88010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torialspoint.com/software_testing/index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10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Testing Frameworks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test cases for the Velocity Class in the </a:t>
            </a:r>
            <a:r>
              <a:rPr lang="en-US" dirty="0" err="1" smtClean="0"/>
              <a:t>Brickles</a:t>
            </a:r>
            <a:r>
              <a:rPr lang="en-US" dirty="0" smtClean="0"/>
              <a:t> product found on the course resources page</a:t>
            </a:r>
          </a:p>
          <a:p>
            <a:r>
              <a:rPr lang="en-US" dirty="0" smtClean="0"/>
              <a:t>Execute the test cases</a:t>
            </a:r>
          </a:p>
          <a:p>
            <a:r>
              <a:rPr lang="en-US" dirty="0" smtClean="0"/>
              <a:t>Develop a test report that points out any problems including the “levels” of coverage you are trying to achieve</a:t>
            </a:r>
          </a:p>
          <a:p>
            <a:r>
              <a:rPr lang="en-US" dirty="0" smtClean="0"/>
              <a:t>Submit by 11:59 PM Oct 10th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61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Junit as 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http://www.java2novice.com/junit-examples/test-annotation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512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Reflection makes Junit possible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www.guru99.com/java-reflection-api.html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courses.cs.washington.edu/courses/cse143/12su/explore/reflection.ppt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270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boundaries and exceptional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cases for boundary conditions.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67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www.elysiuminc.com/gpdis/2012/24RockwellCollins-GregPollari-CompositionalVerificationOfArchitecturalModels.pdf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www.umsec.umn.edu/sites/www.umsec.umn.edu/files/NFM-springer-proof-72260126.pdf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http://resources.sei.cmu.edu/asset_files/Webinar/2011_018_101_24546.pdf?_</a:t>
            </a:r>
            <a:r>
              <a:rPr lang="en-US" dirty="0" smtClean="0">
                <a:hlinkClick r:id="rId4"/>
              </a:rPr>
              <a:t>ga=1.111431559.2063106740.1442923335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resources.sei.cmu.edu/asset_files/ConferencePaper/2013_021_001_88010.pdf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resources.sei.cmu.edu/library/asset-view.cfm?assetID=41124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28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statements; all branches; all paths</a:t>
            </a:r>
          </a:p>
          <a:p>
            <a:r>
              <a:rPr lang="en-US" dirty="0" smtClean="0"/>
              <a:t>All states; all transitions; N-way switch cover where n is 2,3,4….</a:t>
            </a:r>
          </a:p>
          <a:p>
            <a:r>
              <a:rPr lang="en-US" dirty="0" smtClean="0"/>
              <a:t>All…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88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ideas: Testing Principles-&gt; Testing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Risk</a:t>
            </a:r>
          </a:p>
          <a:p>
            <a:r>
              <a:rPr lang="en-US" sz="2800" dirty="0" smtClean="0"/>
              <a:t>Presence of defects</a:t>
            </a:r>
          </a:p>
          <a:p>
            <a:r>
              <a:rPr lang="en-US" sz="2800" dirty="0" smtClean="0"/>
              <a:t>Exhaustive testing is impossible</a:t>
            </a:r>
          </a:p>
          <a:p>
            <a:r>
              <a:rPr lang="en-US" sz="2800" dirty="0" smtClean="0"/>
              <a:t>Early testing</a:t>
            </a:r>
          </a:p>
          <a:p>
            <a:r>
              <a:rPr lang="en-US" sz="2800" dirty="0" smtClean="0"/>
              <a:t>Clustering</a:t>
            </a:r>
          </a:p>
          <a:p>
            <a:r>
              <a:rPr lang="en-US" sz="2800" dirty="0" smtClean="0"/>
              <a:t>Pesticide </a:t>
            </a:r>
          </a:p>
          <a:p>
            <a:r>
              <a:rPr lang="en-US" sz="2800" dirty="0" smtClean="0"/>
              <a:t>Testing is context dependent</a:t>
            </a:r>
          </a:p>
          <a:p>
            <a:r>
              <a:rPr lang="en-US" sz="2800" dirty="0" smtClean="0"/>
              <a:t>Absence of failure is a fallacy</a:t>
            </a:r>
          </a:p>
          <a:p>
            <a:r>
              <a:rPr lang="en-US" sz="2800" dirty="0"/>
              <a:t>https://www.guru99.com/software-testing-seven-principles.html</a:t>
            </a:r>
          </a:p>
        </p:txBody>
      </p:sp>
    </p:spTree>
    <p:extLst>
      <p:ext uri="{BB962C8B-B14F-4D97-AF65-F5344CB8AC3E}">
        <p14:creationId xmlns:p14="http://schemas.microsoft.com/office/powerpoint/2010/main" val="1140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www.tutorialspoint.com/software_testing/index.htm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86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32824</TotalTime>
  <Words>180</Words>
  <Application>Microsoft Office PowerPoint</Application>
  <PresentationFormat>On-screen Show (4:3)</PresentationFormat>
  <Paragraphs>45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873</vt:lpstr>
      <vt:lpstr>Junit as an example</vt:lpstr>
      <vt:lpstr>Reflection</vt:lpstr>
      <vt:lpstr>System boundaries and exceptional conditions</vt:lpstr>
      <vt:lpstr>PowerPoint Presentation</vt:lpstr>
      <vt:lpstr>PowerPoint Presentation</vt:lpstr>
      <vt:lpstr>Levels of coverage</vt:lpstr>
      <vt:lpstr>Basic ideas: Testing Principles-&gt; Testing Strategy</vt:lpstr>
      <vt:lpstr>tutorial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112</cp:revision>
  <cp:lastPrinted>2015-08-15T13:16:16Z</cp:lastPrinted>
  <dcterms:created xsi:type="dcterms:W3CDTF">2011-07-20T15:12:54Z</dcterms:created>
  <dcterms:modified xsi:type="dcterms:W3CDTF">2018-10-04T17:06:24Z</dcterms:modified>
</cp:coreProperties>
</file>