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7" d="100"/>
          <a:sy n="77" d="100"/>
        </p:scale>
        <p:origin x="11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ysiuminc.com/gpdis/2012/24RockwellCollins-GregPollari-CompositionalVerificationOfArchitecturalModel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11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Adv</a:t>
            </a:r>
            <a:r>
              <a:rPr lang="en-US" dirty="0" smtClean="0">
                <a:solidFill>
                  <a:schemeClr val="tx1"/>
                </a:solidFill>
              </a:rPr>
              <a:t> Design Patterns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www.elysiuminc.com/gpdis/2012/24RockwellCollins-GregPollari-CompositionalVerificationOfArchitecturalModels.pdf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5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Create an assurance case for the </a:t>
            </a:r>
            <a:r>
              <a:rPr lang="en-US" sz="1800" smtClean="0"/>
              <a:t>wbs</a:t>
            </a:r>
          </a:p>
          <a:p>
            <a:r>
              <a:rPr lang="en-US" sz="1800" dirty="0" smtClean="0"/>
              <a:t>Submit </a:t>
            </a:r>
            <a:r>
              <a:rPr lang="en-US" sz="1800" dirty="0" smtClean="0"/>
              <a:t>your project proposal</a:t>
            </a:r>
          </a:p>
          <a:p>
            <a:r>
              <a:rPr lang="en-US" sz="1800" dirty="0" smtClean="0"/>
              <a:t>The proposal can be theoretical or applied but must represent significant effort for a team of two graduate students</a:t>
            </a:r>
          </a:p>
          <a:p>
            <a:r>
              <a:rPr lang="en-US" sz="1800" dirty="0" smtClean="0"/>
              <a:t>Develop a set of milestones leading up to final submission by 11:59 pm </a:t>
            </a:r>
          </a:p>
          <a:p>
            <a:r>
              <a:rPr lang="en-US" sz="1800" dirty="0" smtClean="0"/>
              <a:t>Submit by 11:59 pm Oct 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18037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22505</TotalTime>
  <Words>71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92</cp:revision>
  <cp:lastPrinted>2015-08-15T13:16:16Z</cp:lastPrinted>
  <dcterms:created xsi:type="dcterms:W3CDTF">2011-07-20T15:12:54Z</dcterms:created>
  <dcterms:modified xsi:type="dcterms:W3CDTF">2017-10-08T17:22:04Z</dcterms:modified>
</cp:coreProperties>
</file>