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261" r:id="rId3"/>
    <p:sldId id="265" r:id="rId4"/>
    <p:sldId id="266" r:id="rId5"/>
    <p:sldId id="267" r:id="rId6"/>
    <p:sldId id="268" r:id="rId7"/>
    <p:sldId id="263" r:id="rId8"/>
    <p:sldId id="264" r:id="rId9"/>
    <p:sldId id="262" r:id="rId10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93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uvation.com/blog/electronic-design-services/pid-controller-design-basic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iteseerx.ist.psu.edu/viewdoc/download;jsessionid=A0B2804B0C1D487A8C24DA19EE766361?doi=10.1.1.54.6361&amp;rep=rep1&amp;type=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12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Design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http://www4.ncsu.edu/~</a:t>
            </a:r>
            <a:r>
              <a:rPr lang="en-US" dirty="0" smtClean="0">
                <a:hlinkClick r:id="rId2"/>
              </a:rPr>
              <a:t>drwrigh3/docs/pubs/sede07.pdf</a:t>
            </a:r>
          </a:p>
          <a:p>
            <a:r>
              <a:rPr lang="en-US" dirty="0">
                <a:hlinkClick r:id="rId2"/>
              </a:rPr>
              <a:t>http://butunclebob.com/ArticleS.UncleBob.PrinciplesOfOod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15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Chapters 2 and 3 in </a:t>
            </a:r>
            <a:r>
              <a:rPr lang="en-US" smtClean="0">
                <a:hlinkClick r:id="rId2"/>
              </a:rPr>
              <a:t>http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citeseerx.ist.psu.edu/viewdoc/download;jsessionid=A0B2804B0C1D487A8C24DA19EE766361?doi=10.1.1.54.6361&amp;rep=rep1&amp;type=pdf</a:t>
            </a:r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384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Design Situations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Design situations start with a need and require </a:t>
            </a:r>
            <a:r>
              <a:rPr lang="en-US" sz="2800" dirty="0" smtClean="0"/>
              <a:t>intention</a:t>
            </a:r>
          </a:p>
          <a:p>
            <a:r>
              <a:rPr lang="en-US" sz="2800" dirty="0"/>
              <a:t>Design situations involve </a:t>
            </a:r>
            <a:r>
              <a:rPr lang="en-US" sz="2800" dirty="0" smtClean="0"/>
              <a:t>transformation</a:t>
            </a:r>
          </a:p>
          <a:p>
            <a:r>
              <a:rPr lang="en-US" sz="2800" dirty="0"/>
              <a:t>Generation of new ideas is fundamental to design </a:t>
            </a:r>
            <a:r>
              <a:rPr lang="en-US" sz="2800" dirty="0" smtClean="0"/>
              <a:t>situations</a:t>
            </a:r>
          </a:p>
          <a:p>
            <a:r>
              <a:rPr lang="en-US" sz="2800" dirty="0"/>
              <a:t>Constraint </a:t>
            </a:r>
            <a:r>
              <a:rPr lang="en-US" sz="2800" dirty="0" smtClean="0"/>
              <a:t>satisfaction</a:t>
            </a:r>
          </a:p>
          <a:p>
            <a:r>
              <a:rPr lang="en-US" sz="2800" dirty="0"/>
              <a:t>Problem solving or decision </a:t>
            </a:r>
            <a:r>
              <a:rPr lang="en-US" sz="2800" dirty="0" smtClean="0"/>
              <a:t>making</a:t>
            </a:r>
          </a:p>
          <a:p>
            <a:r>
              <a:rPr lang="en-US" sz="2800" dirty="0"/>
              <a:t>Design results in a scheme for implementing an </a:t>
            </a:r>
            <a:r>
              <a:rPr lang="en-US" sz="2800" dirty="0" smtClean="0"/>
              <a:t>artifact</a:t>
            </a:r>
          </a:p>
          <a:p>
            <a:r>
              <a:rPr lang="en-US" sz="2800" dirty="0"/>
              <a:t>Diversity and evolution</a:t>
            </a:r>
          </a:p>
        </p:txBody>
      </p:sp>
    </p:spTree>
    <p:extLst>
      <p:ext uri="{BB962C8B-B14F-4D97-AF65-F5344CB8AC3E}">
        <p14:creationId xmlns:p14="http://schemas.microsoft.com/office/powerpoint/2010/main" val="3858313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Paradigms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 knowledge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professional skills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shared beliefs and convictions</a:t>
            </a:r>
            <a:r>
              <a:rPr lang="en-US" dirty="0" smtClean="0"/>
              <a:t>,</a:t>
            </a:r>
            <a:endParaRPr lang="en-US" dirty="0"/>
          </a:p>
          <a:p>
            <a:r>
              <a:rPr lang="en-US" dirty="0"/>
              <a:t>shared examples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15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0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abstract to concrete</a:t>
            </a:r>
          </a:p>
          <a:p>
            <a:r>
              <a:rPr lang="en-US" dirty="0" smtClean="0"/>
              <a:t>From concrete to abstract</a:t>
            </a:r>
          </a:p>
          <a:p>
            <a:r>
              <a:rPr lang="en-US" dirty="0" smtClean="0"/>
              <a:t>iterative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61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19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Use the requirements from the Michigan Adaptive cruise control to create </a:t>
            </a:r>
            <a:r>
              <a:rPr lang="en-US" sz="1800" dirty="0" err="1" smtClean="0"/>
              <a:t>reqspec</a:t>
            </a:r>
            <a:r>
              <a:rPr lang="en-US" sz="1800" dirty="0" smtClean="0"/>
              <a:t> requirements.</a:t>
            </a:r>
          </a:p>
          <a:p>
            <a:r>
              <a:rPr lang="en-US" sz="1800" dirty="0" smtClean="0"/>
              <a:t>Use the CACC AADL model as the architecture that implements those requirements</a:t>
            </a:r>
          </a:p>
          <a:p>
            <a:r>
              <a:rPr lang="en-US" sz="1800" dirty="0" smtClean="0"/>
              <a:t>Use the verify language to create verification activities</a:t>
            </a:r>
          </a:p>
          <a:p>
            <a:r>
              <a:rPr lang="en-US" sz="1800" dirty="0" smtClean="0"/>
              <a:t>Create a test document with chapters for different types of verification</a:t>
            </a:r>
          </a:p>
          <a:p>
            <a:r>
              <a:rPr lang="en-US" sz="1800" dirty="0" smtClean="0"/>
              <a:t>Use Agree to define the contract for each component</a:t>
            </a:r>
          </a:p>
          <a:p>
            <a:r>
              <a:rPr lang="en-US" sz="1800" dirty="0" smtClean="0"/>
              <a:t>Create Resolute proofs by defining clauses in a separate file and placing the prove statements in the model where applicable</a:t>
            </a:r>
          </a:p>
          <a:p>
            <a:r>
              <a:rPr lang="en-US" sz="1800" dirty="0" smtClean="0"/>
              <a:t>Add to the CACC as needed</a:t>
            </a:r>
          </a:p>
          <a:p>
            <a:r>
              <a:rPr lang="en-US" sz="1800" dirty="0" smtClean="0"/>
              <a:t>Submit the complete AADL project</a:t>
            </a:r>
          </a:p>
          <a:p>
            <a:r>
              <a:rPr lang="en-US" sz="1800" dirty="0" smtClean="0"/>
              <a:t>Submit by 11:59 pm Sept 30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118037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21731</TotalTime>
  <Words>196</Words>
  <Application>Microsoft Office PowerPoint</Application>
  <PresentationFormat>On-screen Show (4:3)</PresentationFormat>
  <Paragraphs>39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syse802Template</vt:lpstr>
      <vt:lpstr>CPSC 873</vt:lpstr>
      <vt:lpstr>PowerPoint Presentation</vt:lpstr>
      <vt:lpstr>design</vt:lpstr>
      <vt:lpstr>Characteristics of Design Situations</vt:lpstr>
      <vt:lpstr>Design Paradigms</vt:lpstr>
      <vt:lpstr>PowerPoint Presentation</vt:lpstr>
      <vt:lpstr>Design process</vt:lpstr>
      <vt:lpstr>PowerPoint Presentation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96</cp:revision>
  <cp:lastPrinted>2015-08-15T13:16:16Z</cp:lastPrinted>
  <dcterms:created xsi:type="dcterms:W3CDTF">2011-07-20T15:12:54Z</dcterms:created>
  <dcterms:modified xsi:type="dcterms:W3CDTF">2015-09-28T13:07:40Z</dcterms:modified>
</cp:coreProperties>
</file>