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0" r:id="rId2"/>
    <p:sldId id="263" r:id="rId3"/>
    <p:sldId id="262" r:id="rId4"/>
    <p:sldId id="264" r:id="rId5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77" d="100"/>
          <a:sy n="77" d="100"/>
        </p:scale>
        <p:origin x="360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tutorialspoint.com/junit/junit_plug_with_eclipse.htm" TargetMode="External"/><Relationship Id="rId3" Type="http://schemas.openxmlformats.org/officeDocument/2006/relationships/hyperlink" Target="http://www.junit.org/" TargetMode="External"/><Relationship Id="rId7" Type="http://schemas.openxmlformats.org/officeDocument/2006/relationships/hyperlink" Target="http://www.slideshare.net/amscanne/continuous-integration-16284334?next_slideshow=1" TargetMode="External"/><Relationship Id="rId2" Type="http://schemas.openxmlformats.org/officeDocument/2006/relationships/hyperlink" Target="https://cs.gmu.edu/~offutt/softwaretest/powerpoin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oracle.com/cd/E18941_01/tutorials/jdtut_11r2_98/jdtut_11r2_98_3.html" TargetMode="External"/><Relationship Id="rId5" Type="http://schemas.openxmlformats.org/officeDocument/2006/relationships/hyperlink" Target="https://www.eclipse.org/hudson/the-hudson-book/book-hudson.chunked/ch10.html" TargetMode="External"/><Relationship Id="rId4" Type="http://schemas.openxmlformats.org/officeDocument/2006/relationships/hyperlink" Target="https://eclipse.org/hudson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13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Testing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hlinkClick r:id="rId2"/>
              </a:rPr>
              <a:t>https://cs.gmu.edu/~offutt/softwaretest/powerpoint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r>
              <a:rPr lang="en-US" sz="2400" dirty="0" smtClean="0">
                <a:hlinkClick r:id="rId3"/>
              </a:rPr>
              <a:t>www.junit.org</a:t>
            </a:r>
            <a:endParaRPr lang="en-US" sz="2400" dirty="0" smtClean="0"/>
          </a:p>
          <a:p>
            <a:r>
              <a:rPr lang="en-US" sz="2400" dirty="0" smtClean="0"/>
              <a:t>www.sonarqube.org</a:t>
            </a:r>
          </a:p>
          <a:p>
            <a:r>
              <a:rPr lang="en-US" sz="2400" dirty="0">
                <a:hlinkClick r:id="rId4"/>
              </a:rPr>
              <a:t>https://eclipse.org/hudson</a:t>
            </a:r>
            <a:r>
              <a:rPr lang="en-US" sz="2400" dirty="0" smtClean="0">
                <a:hlinkClick r:id="rId4"/>
              </a:rPr>
              <a:t>/</a:t>
            </a:r>
            <a:endParaRPr lang="en-US" sz="2400" dirty="0" smtClean="0"/>
          </a:p>
          <a:p>
            <a:r>
              <a:rPr lang="en-US" sz="2400" dirty="0">
                <a:hlinkClick r:id="rId5"/>
              </a:rPr>
              <a:t>https://</a:t>
            </a:r>
            <a:r>
              <a:rPr lang="en-US" sz="2400" dirty="0" smtClean="0">
                <a:hlinkClick r:id="rId5"/>
              </a:rPr>
              <a:t>www.eclipse.org/hudson/the-hudson-book/book-hudson.chunked/ch10.html</a:t>
            </a:r>
            <a:endParaRPr lang="en-US" sz="2400" dirty="0" smtClean="0"/>
          </a:p>
          <a:p>
            <a:r>
              <a:rPr lang="en-US" sz="2400" dirty="0">
                <a:hlinkClick r:id="rId6"/>
              </a:rPr>
              <a:t>https://</a:t>
            </a:r>
            <a:r>
              <a:rPr lang="en-US" sz="2400" dirty="0" smtClean="0">
                <a:hlinkClick r:id="rId6"/>
              </a:rPr>
              <a:t>docs.oracle.com/cd/E18941_01/tutorials/jdtut_11r2_98/jdtut_11r2_98_3.html</a:t>
            </a:r>
            <a:endParaRPr lang="en-US" sz="2400" dirty="0" smtClean="0"/>
          </a:p>
          <a:p>
            <a:r>
              <a:rPr lang="en-US" sz="2400" dirty="0">
                <a:hlinkClick r:id="rId7"/>
              </a:rPr>
              <a:t>http://</a:t>
            </a:r>
            <a:r>
              <a:rPr lang="en-US" sz="2400" dirty="0" smtClean="0">
                <a:hlinkClick r:id="rId7"/>
              </a:rPr>
              <a:t>www.slideshare.net/amscanne/continuous-integration-16284334?next_slideshow=1</a:t>
            </a:r>
            <a:endParaRPr lang="en-US" sz="2400" dirty="0"/>
          </a:p>
          <a:p>
            <a:r>
              <a:rPr lang="en-US" sz="2400" dirty="0" smtClean="0">
                <a:hlinkClick r:id="rId8"/>
              </a:rPr>
              <a:t>http</a:t>
            </a:r>
            <a:r>
              <a:rPr lang="en-US" sz="2400" dirty="0">
                <a:hlinkClick r:id="rId8"/>
              </a:rPr>
              <a:t>://</a:t>
            </a:r>
            <a:r>
              <a:rPr lang="en-US" sz="2400" dirty="0" smtClean="0">
                <a:hlinkClick r:id="rId8"/>
              </a:rPr>
              <a:t>www.tutorialspoint.com/junit/junit_plug_with_eclipse.htm</a:t>
            </a:r>
            <a:endParaRPr lang="en-U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9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We want to be able to apply various V&amp;V tools to the program under development</a:t>
            </a:r>
          </a:p>
          <a:p>
            <a:r>
              <a:rPr lang="en-US" sz="2400" dirty="0" smtClean="0"/>
              <a:t>Create a continuous integration environment using Hudson that will build/compile the </a:t>
            </a:r>
            <a:r>
              <a:rPr lang="en-US" sz="2400" dirty="0" err="1" smtClean="0"/>
              <a:t>brickles</a:t>
            </a:r>
            <a:r>
              <a:rPr lang="en-US" sz="2400" dirty="0" smtClean="0"/>
              <a:t> program and then apply </a:t>
            </a:r>
            <a:r>
              <a:rPr lang="en-US" sz="2400" dirty="0" err="1" smtClean="0"/>
              <a:t>sonarqube</a:t>
            </a:r>
            <a:r>
              <a:rPr lang="en-US" sz="2400" dirty="0" smtClean="0"/>
              <a:t> to the program to point out issues and then apply a set of </a:t>
            </a:r>
            <a:r>
              <a:rPr lang="en-US" sz="2400" dirty="0" err="1" smtClean="0"/>
              <a:t>junit</a:t>
            </a:r>
            <a:r>
              <a:rPr lang="en-US" sz="2400" dirty="0" smtClean="0"/>
              <a:t> test cases to the program. The program should be held in the </a:t>
            </a:r>
            <a:r>
              <a:rPr lang="en-US" sz="2400" dirty="0" err="1" smtClean="0"/>
              <a:t>svn</a:t>
            </a:r>
            <a:r>
              <a:rPr lang="en-US" sz="2400" dirty="0" smtClean="0"/>
              <a:t> repository</a:t>
            </a:r>
          </a:p>
          <a:p>
            <a:r>
              <a:rPr lang="en-US" sz="2400" dirty="0" smtClean="0"/>
              <a:t>Submit screen prints from various phases, submit notes on issues you encountered, be prepared to demo the continuous chain.</a:t>
            </a:r>
          </a:p>
          <a:p>
            <a:r>
              <a:rPr lang="en-US" sz="2400" dirty="0" smtClean="0"/>
              <a:t>This can be teams of up to 3 people. Submit by 11:59PM October  21st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7118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437" y="1543050"/>
            <a:ext cx="6715125" cy="377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6201631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40775</TotalTime>
  <Words>139</Words>
  <Application>Microsoft Office PowerPoint</Application>
  <PresentationFormat>On-screen Show 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MS PGothic</vt:lpstr>
      <vt:lpstr>MS PGothic</vt:lpstr>
      <vt:lpstr>Arial</vt:lpstr>
      <vt:lpstr>Calibri</vt:lpstr>
      <vt:lpstr>Verdana</vt:lpstr>
      <vt:lpstr>ヒラギノ角ゴ Pro W3</vt:lpstr>
      <vt:lpstr>syse802Template</vt:lpstr>
      <vt:lpstr>CPSC 873</vt:lpstr>
      <vt:lpstr>PowerPoint Presentation</vt:lpstr>
      <vt:lpstr>Here’s what you are going to do</vt:lpstr>
      <vt:lpstr>PowerPoint Presentation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111</cp:revision>
  <cp:lastPrinted>2015-08-15T13:16:16Z</cp:lastPrinted>
  <dcterms:created xsi:type="dcterms:W3CDTF">2011-07-20T15:12:54Z</dcterms:created>
  <dcterms:modified xsi:type="dcterms:W3CDTF">2017-10-18T20:52:49Z</dcterms:modified>
</cp:coreProperties>
</file>