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60" r:id="rId2"/>
    <p:sldId id="289" r:id="rId3"/>
    <p:sldId id="287" r:id="rId4"/>
    <p:sldId id="288" r:id="rId5"/>
    <p:sldId id="286" r:id="rId6"/>
    <p:sldId id="281" r:id="rId7"/>
    <p:sldId id="283" r:id="rId8"/>
    <p:sldId id="282" r:id="rId9"/>
    <p:sldId id="285" r:id="rId10"/>
    <p:sldId id="284" r:id="rId11"/>
  </p:sldIdLst>
  <p:sldSz cx="9144000" cy="6858000" type="screen4x3"/>
  <p:notesSz cx="7077075" cy="9363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 snapToObjects="1">
      <p:cViewPr>
        <p:scale>
          <a:sx n="57" d="100"/>
          <a:sy n="57" d="100"/>
        </p:scale>
        <p:origin x="1878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10/17/2018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936" tIns="46968" rIns="93936" bIns="4696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7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10/17/2018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10/17/2018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10/17/2018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10/17/2018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10/17/2018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10/17/2018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10/17/2018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16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Where are we? Where are we going?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1 – 2 people</a:t>
            </a:r>
          </a:p>
          <a:p>
            <a:r>
              <a:rPr lang="en-US" sz="2800" dirty="0" smtClean="0"/>
              <a:t>Schedule of weekly milestones; milestones due </a:t>
            </a:r>
            <a:r>
              <a:rPr lang="en-US" sz="2800" dirty="0" smtClean="0"/>
              <a:t>Oct 31</a:t>
            </a:r>
            <a:r>
              <a:rPr lang="en-US" sz="2800" dirty="0" smtClean="0"/>
              <a:t>, </a:t>
            </a:r>
            <a:r>
              <a:rPr lang="en-US" sz="2800" dirty="0" smtClean="0"/>
              <a:t>Nov </a:t>
            </a:r>
            <a:r>
              <a:rPr lang="en-US" sz="2800" dirty="0" smtClean="0"/>
              <a:t>7, 14, 21, 28</a:t>
            </a:r>
            <a:endParaRPr lang="en-US" sz="2800" dirty="0" smtClean="0"/>
          </a:p>
          <a:p>
            <a:r>
              <a:rPr lang="en-US" sz="2800" dirty="0" smtClean="0"/>
              <a:t>Propose project including a set of </a:t>
            </a:r>
            <a:r>
              <a:rPr lang="en-US" sz="2800" dirty="0" err="1" smtClean="0"/>
              <a:t>recspec</a:t>
            </a:r>
            <a:r>
              <a:rPr lang="en-US" sz="2800" dirty="0" smtClean="0"/>
              <a:t> requirements, a work </a:t>
            </a:r>
            <a:r>
              <a:rPr lang="en-US" sz="2800" dirty="0" smtClean="0"/>
              <a:t>breakdown </a:t>
            </a:r>
            <a:r>
              <a:rPr lang="en-US" sz="2800" dirty="0" smtClean="0"/>
              <a:t>structure, and a list of deliverables by Oct 24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</a:t>
            </a:r>
            <a:endParaRPr lang="en-US" sz="2800" dirty="0" smtClean="0"/>
          </a:p>
          <a:p>
            <a:r>
              <a:rPr lang="en-US" sz="2800" dirty="0" smtClean="0"/>
              <a:t>Modeling in AADL</a:t>
            </a:r>
          </a:p>
          <a:p>
            <a:r>
              <a:rPr lang="en-US" sz="2800" dirty="0" smtClean="0"/>
              <a:t>Code, if any, in appropriate language</a:t>
            </a:r>
          </a:p>
          <a:p>
            <a:r>
              <a:rPr lang="en-US" sz="2800" dirty="0"/>
              <a:t>G</a:t>
            </a:r>
            <a:r>
              <a:rPr lang="en-US" sz="2800" dirty="0" smtClean="0"/>
              <a:t>ive a specific context description</a:t>
            </a:r>
          </a:p>
          <a:p>
            <a:r>
              <a:rPr lang="en-US" sz="2800" dirty="0" smtClean="0"/>
              <a:t>5-7 minute </a:t>
            </a:r>
            <a:r>
              <a:rPr lang="en-US" sz="2800" dirty="0" smtClean="0"/>
              <a:t>video presentation</a:t>
            </a:r>
            <a:endParaRPr lang="en-US" sz="28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41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Odd error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Doing a copy operation in a pdf file and pasting it in another Office document results in losing any “</a:t>
            </a:r>
            <a:r>
              <a:rPr lang="en-US" dirty="0" err="1" smtClean="0"/>
              <a:t>fi”combinations</a:t>
            </a:r>
            <a:r>
              <a:rPr lang="en-US" dirty="0" smtClean="0"/>
              <a:t> from the copied text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137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Reliability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http://2014.issre.net/sites/2014.issre.net/files/Tutorial_Williams_Slides.pdf</a:t>
            </a:r>
          </a:p>
        </p:txBody>
      </p:sp>
    </p:spTree>
    <p:extLst>
      <p:ext uri="{BB962C8B-B14F-4D97-AF65-F5344CB8AC3E}">
        <p14:creationId xmlns:p14="http://schemas.microsoft.com/office/powerpoint/2010/main" val="2375294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Many colors of systems</a:t>
            </a:r>
            <a:endParaRPr lang="en-US" dirty="0"/>
          </a:p>
        </p:txBody>
      </p:sp>
      <p:pic>
        <p:nvPicPr>
          <p:cNvPr id="1028" name="Picture 4" descr="Image result for rainbow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" y="1905000"/>
            <a:ext cx="8229600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 flipH="1">
            <a:off x="3680459" y="1976577"/>
            <a:ext cx="17830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Safety-critical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 flipH="1">
            <a:off x="3962400" y="3089556"/>
            <a:ext cx="8686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games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10940" y="2533066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commercial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5725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V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8421" y="1600200"/>
            <a:ext cx="7907158" cy="4525963"/>
          </a:xfrm>
        </p:spPr>
      </p:pic>
    </p:spTree>
    <p:extLst>
      <p:ext uri="{BB962C8B-B14F-4D97-AF65-F5344CB8AC3E}">
        <p14:creationId xmlns:p14="http://schemas.microsoft.com/office/powerpoint/2010/main" val="127378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9" y="-41148"/>
            <a:ext cx="7271829" cy="6899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798" y="-41148"/>
            <a:ext cx="7271829" cy="68991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89295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have come full circle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that we have surveyed techniques and you have basic knowledge we will dig deeper into some pieces</a:t>
            </a:r>
          </a:p>
          <a:p>
            <a:r>
              <a:rPr lang="en-US" dirty="0" smtClean="0"/>
              <a:t>We will assume that we are in a large scale organization that produces mission-critical, and sometimes life critical, systems for a wide range of clients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8926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product lines</a:t>
            </a:r>
          </a:p>
          <a:p>
            <a:r>
              <a:rPr lang="en-US" dirty="0" smtClean="0"/>
              <a:t>Safety critical products</a:t>
            </a:r>
          </a:p>
          <a:p>
            <a:r>
              <a:rPr lang="en-US" dirty="0" smtClean="0"/>
              <a:t>Embedded systems</a:t>
            </a:r>
          </a:p>
          <a:p>
            <a:r>
              <a:rPr lang="en-US" dirty="0" smtClean="0"/>
              <a:t>Internet </a:t>
            </a:r>
            <a:r>
              <a:rPr lang="en-US" dirty="0"/>
              <a:t>o</a:t>
            </a:r>
            <a:r>
              <a:rPr lang="en-US" dirty="0" smtClean="0"/>
              <a:t>f Things</a:t>
            </a:r>
          </a:p>
          <a:p>
            <a:r>
              <a:rPr lang="en-US" dirty="0" smtClean="0"/>
              <a:t>Dynamically changing products</a:t>
            </a:r>
          </a:p>
          <a:p>
            <a:r>
              <a:rPr lang="en-US" dirty="0" smtClean="0"/>
              <a:t>Highly configurable products</a:t>
            </a:r>
          </a:p>
          <a:p>
            <a:r>
              <a:rPr lang="en-US" dirty="0" smtClean="0"/>
              <a:t>Ecommerce systems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00514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Here’s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a topic such as a tool, a technique, a specific context etc</a:t>
            </a:r>
            <a:r>
              <a:rPr lang="en-US" dirty="0" smtClean="0"/>
              <a:t>. related to an existing implementation from </a:t>
            </a:r>
            <a:r>
              <a:rPr lang="en-US" dirty="0" err="1" smtClean="0"/>
              <a:t>Github</a:t>
            </a:r>
            <a:r>
              <a:rPr lang="en-US" dirty="0" smtClean="0"/>
              <a:t> or other source</a:t>
            </a:r>
            <a:endParaRPr lang="en-US" dirty="0" smtClean="0"/>
          </a:p>
          <a:p>
            <a:r>
              <a:rPr lang="en-US" dirty="0" smtClean="0"/>
              <a:t>Pick an activity in which you will</a:t>
            </a:r>
          </a:p>
          <a:p>
            <a:pPr lvl="1"/>
            <a:r>
              <a:rPr lang="en-US" dirty="0" smtClean="0"/>
              <a:t>Learn something</a:t>
            </a:r>
          </a:p>
          <a:p>
            <a:pPr lvl="1"/>
            <a:r>
              <a:rPr lang="en-US" dirty="0" smtClean="0"/>
              <a:t>Create something</a:t>
            </a:r>
          </a:p>
          <a:p>
            <a:pPr lvl="1"/>
            <a:r>
              <a:rPr lang="en-US" dirty="0" smtClean="0"/>
              <a:t>Use something</a:t>
            </a:r>
          </a:p>
          <a:p>
            <a:r>
              <a:rPr lang="en-US" dirty="0" smtClean="0"/>
              <a:t>Use existing non-V&amp;V materials such as CVRIA, </a:t>
            </a:r>
            <a:r>
              <a:rPr lang="en-US" dirty="0" err="1" smtClean="0"/>
              <a:t>etc</a:t>
            </a:r>
            <a:r>
              <a:rPr lang="en-US" dirty="0" smtClean="0"/>
              <a:t> but create artifacts related to V&amp;V</a:t>
            </a:r>
          </a:p>
          <a:p>
            <a:r>
              <a:rPr lang="en-US" dirty="0" smtClean="0"/>
              <a:t>Include references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123529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36029</TotalTime>
  <Words>257</Words>
  <Application>Microsoft Office PowerPoint</Application>
  <PresentationFormat>On-screen Show (4:3)</PresentationFormat>
  <Paragraphs>44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873</vt:lpstr>
      <vt:lpstr>Odd error</vt:lpstr>
      <vt:lpstr>Software Reliability</vt:lpstr>
      <vt:lpstr>Many colors of systems</vt:lpstr>
      <vt:lpstr>Double V</vt:lpstr>
      <vt:lpstr>PowerPoint Presentation</vt:lpstr>
      <vt:lpstr>We have come full circle</vt:lpstr>
      <vt:lpstr>Topics</vt:lpstr>
      <vt:lpstr>Here’s what you are going to do</vt:lpstr>
      <vt:lpstr>Project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163</cp:revision>
  <cp:lastPrinted>2015-08-15T13:16:16Z</cp:lastPrinted>
  <dcterms:created xsi:type="dcterms:W3CDTF">2011-07-20T15:12:54Z</dcterms:created>
  <dcterms:modified xsi:type="dcterms:W3CDTF">2018-10-18T00:48:11Z</dcterms:modified>
</cp:coreProperties>
</file>