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3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cle.com/technetwork/java/seccodeguide-139067.html#0" TargetMode="External"/><Relationship Id="rId2" Type="http://schemas.openxmlformats.org/officeDocument/2006/relationships/hyperlink" Target="http://www.cert.org/secure-coding/publications/index.cf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873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S18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Secure Coding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https://www.google.com/url?sa=t&amp;rct=j&amp;q=&amp;</a:t>
            </a:r>
            <a:r>
              <a:rPr lang="en-US" sz="2400" dirty="0" smtClean="0"/>
              <a:t>esrc=s&amp;source=web&amp;cd=3&amp;cad=rja&amp;uact=8&amp;ved=0CC4QFjACahUKEwie4KK_sPnIAhXJWD4KHexeDuo&amp;url=http%3A%2F%2Fwww.cert.org%2Fsecure-coding%2Fpublications%2Fbooks%2Fsecure-coding-c-c-second-edition.cfm%3F&amp;usg=AFQjCNG1waT0vvhZS5Bg-Qb85DcV6SzhmQ&amp;sig2=tX3A6l7CSkFlyNqbgVORWQ</a:t>
            </a:r>
          </a:p>
          <a:p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www.cert.org/secure-coding/publications/index.cfm</a:t>
            </a:r>
            <a:endParaRPr lang="en-US" sz="2400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www.oracle.com/technetwork/java/seccodeguide-139067.html#0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7135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7379</TotalTime>
  <Words>21</Words>
  <Application>Microsoft Office PowerPoint</Application>
  <PresentationFormat>On-screen Show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873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15</cp:revision>
  <dcterms:created xsi:type="dcterms:W3CDTF">2012-04-15T20:02:32Z</dcterms:created>
  <dcterms:modified xsi:type="dcterms:W3CDTF">2015-11-05T16:50:45Z</dcterms:modified>
</cp:coreProperties>
</file>