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5" r:id="rId3"/>
    <p:sldId id="264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AnandKumar87/software-reliability-11841804" TargetMode="External"/><Relationship Id="rId2" Type="http://schemas.openxmlformats.org/officeDocument/2006/relationships/hyperlink" Target="https://www.google.com/url?sa=t&amp;rct=j&amp;q=&amp;esrc=s&amp;source=web&amp;cd=5&amp;ved=0CEEQFjAEahUKEwi_6dOA14TJAhWIgj4KHYERDSk&amp;url=https://ece.uwaterloo.ca/~snaik/MYBOOK1/Ch15-SoftwareReliability.ppt&amp;usg=AFQjCNE7f1z1bARqjY4uNgLZ-vQKWrxsxg&amp;cad=rj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S19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Reliability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</a:t>
            </a:r>
            <a:r>
              <a:rPr lang="en-US" smtClean="0"/>
              <a:t>and reliability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http://ieeexplore.ieee.org/stamp/stamp.jsp?tp=&amp;arnumber=6319233</a:t>
            </a:r>
          </a:p>
        </p:txBody>
      </p:sp>
    </p:spTree>
    <p:extLst>
      <p:ext uri="{BB962C8B-B14F-4D97-AF65-F5344CB8AC3E}">
        <p14:creationId xmlns:p14="http://schemas.microsoft.com/office/powerpoint/2010/main" val="50552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https://www.google.com/url?sa=t&amp;rct=j&amp;q=&amp;</a:t>
            </a:r>
            <a:r>
              <a:rPr lang="en-US" sz="2000" dirty="0" smtClean="0">
                <a:hlinkClick r:id="rId2"/>
              </a:rPr>
              <a:t>esrc=s&amp;source=web&amp;cd=5&amp;ved=0CEEQFjAEahUKEwi_6dOA14TJAhWIgj4KHYERDSk&amp;url=https%3A%2F%2Fece.uwaterloo.ca%2F~snaik%2FMYBOOK1%2FCh15-SoftwareReliability.ppt&amp;usg=AFQjCNE7f1z1bARqjY4uNgLZ-vQKWrxsxg&amp;cad=rja</a:t>
            </a:r>
            <a:endParaRPr lang="en-US" sz="2000" dirty="0" smtClean="0"/>
          </a:p>
          <a:p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www.slideshare.net/AnandKumar87/software-reliability-11841804</a:t>
            </a:r>
            <a:endParaRPr lang="en-US" sz="2000" dirty="0" smtClean="0"/>
          </a:p>
          <a:p>
            <a:r>
              <a:rPr lang="en-US" sz="2000" dirty="0"/>
              <a:t>https://www.google.com/url?sa=t&amp;rct=j&amp;q=&amp;esrc=s&amp;source=web&amp;cd=13&amp;ved=0CCgQFjACOApqFQoTCOXWtLXshckCFcZjJgodPKQNPQ&amp;url=https%3A%2F%2Fisr.uci.edu%2Fevents%2Fdist-speakers00-01%2Finverardi01.ppt&amp;usg=AFQjCNExR5GCOcHWEm0kpIqQGoUfUCovKA&amp;bvm=bv.106923889,d.cWw&amp;cad=rja</a:t>
            </a:r>
          </a:p>
        </p:txBody>
      </p:sp>
    </p:spTree>
    <p:extLst>
      <p:ext uri="{BB962C8B-B14F-4D97-AF65-F5344CB8AC3E}">
        <p14:creationId xmlns:p14="http://schemas.microsoft.com/office/powerpoint/2010/main" val="54641379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8067</TotalTime>
  <Words>30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873</vt:lpstr>
      <vt:lpstr>AADL and reliability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19</cp:revision>
  <dcterms:created xsi:type="dcterms:W3CDTF">2012-04-15T20:02:32Z</dcterms:created>
  <dcterms:modified xsi:type="dcterms:W3CDTF">2015-11-12T12:29:10Z</dcterms:modified>
</cp:coreProperties>
</file>