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0" r:id="rId2"/>
    <p:sldId id="266" r:id="rId3"/>
    <p:sldId id="267" r:id="rId4"/>
    <p:sldId id="264" r:id="rId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2" d="100"/>
          <a:sy n="72" d="100"/>
        </p:scale>
        <p:origin x="-1123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056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books.org/wiki/Principles_of_Economics/Utilit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873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S20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More measurement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Utility</a:t>
            </a:r>
            <a:r>
              <a:rPr lang="en-US" dirty="0"/>
              <a:t> is a term used by economists to describe the measurement of "useful-ness" that a consumer obtains from any </a:t>
            </a:r>
            <a:r>
              <a:rPr lang="en-US" dirty="0" smtClean="0"/>
              <a:t>good</a:t>
            </a:r>
          </a:p>
          <a:p>
            <a:r>
              <a:rPr lang="en-US" dirty="0"/>
              <a:t>we usually say that an individual is "rational" if that individual maximizes utility in their </a:t>
            </a:r>
            <a:r>
              <a:rPr lang="en-US" dirty="0" smtClean="0"/>
              <a:t>decisions</a:t>
            </a:r>
          </a:p>
          <a:p>
            <a:r>
              <a:rPr lang="en-US" dirty="0" smtClean="0"/>
              <a:t>How do we measure this?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045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Usually there is a tradeoff between cost and value, i.e., </a:t>
            </a:r>
            <a:r>
              <a:rPr lang="en-US" smtClean="0"/>
              <a:t>is Value &gt; Cost</a:t>
            </a:r>
          </a:p>
          <a:p>
            <a:r>
              <a:rPr lang="en-US" dirty="0" smtClean="0"/>
              <a:t>What is the utility of open source software?</a:t>
            </a:r>
          </a:p>
          <a:p>
            <a:pPr lvl="1"/>
            <a:r>
              <a:rPr lang="en-US" dirty="0" smtClean="0"/>
              <a:t>Time savings</a:t>
            </a:r>
          </a:p>
          <a:p>
            <a:pPr lvl="1"/>
            <a:r>
              <a:rPr lang="en-US" dirty="0" smtClean="0"/>
              <a:t>Error elimination</a:t>
            </a:r>
          </a:p>
          <a:p>
            <a:pPr lvl="1"/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727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>
                <a:hlinkClick r:id="rId2"/>
              </a:rPr>
              <a:t>https://en.wikibooks.org/wiki/Principles_of_Economics/Utility</a:t>
            </a:r>
            <a:endParaRPr lang="en-US" sz="200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46413792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8794</TotalTime>
  <Words>89</Words>
  <Application>Microsoft Office PowerPoint</Application>
  <PresentationFormat>On-screen Show (4:3)</PresentationFormat>
  <Paragraphs>17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syse802Template</vt:lpstr>
      <vt:lpstr>CPSC 873</vt:lpstr>
      <vt:lpstr>PowerPoint Presentation</vt:lpstr>
      <vt:lpstr>PowerPoint Presentation</vt:lpstr>
      <vt:lpstr>PowerPoint Presentation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21</cp:revision>
  <dcterms:created xsi:type="dcterms:W3CDTF">2012-04-15T20:02:32Z</dcterms:created>
  <dcterms:modified xsi:type="dcterms:W3CDTF">2015-11-12T12:34:18Z</dcterms:modified>
</cp:coreProperties>
</file>