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2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1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056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11/19/2015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11/19/2015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11/19/2015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11/19/2015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11/19/2015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11/19/2015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emc/15817-f09/lecture2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6002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873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S22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Model checking and concurrency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http://www.cs.cmu.edu/~</a:t>
            </a:r>
            <a:r>
              <a:rPr lang="en-US" dirty="0" smtClean="0">
                <a:hlinkClick r:id="rId2"/>
              </a:rPr>
              <a:t>emc/15817-f09/lecture2.pdf</a:t>
            </a:r>
            <a:endParaRPr lang="en-US" dirty="0" smtClean="0"/>
          </a:p>
          <a:p>
            <a:r>
              <a:rPr lang="en-US" sz="1800" dirty="0"/>
              <a:t>https://www.google.com/url?sa=t&amp;rct=j&amp;q=&amp;esrc=s&amp;source=web&amp;cd=3&amp;cad=rja&amp;uact=8&amp;ved=0CCgQFjACahUKEwiG3PnzzJfJAhXDWx4KHQrsDEs&amp;url=http%3A%2F%2Fwww.powershow.com%2Fview%2F14dad-NGZmN%2FModel_Checking_Programs_with_Java_PathFinder_powerpoint_ppt_presentation&amp;usg=AFQjCNGt-6D2Rd0H5nIrJQu9zEm9SLUonA</a:t>
            </a:r>
          </a:p>
        </p:txBody>
      </p:sp>
    </p:spTree>
    <p:extLst>
      <p:ext uri="{BB962C8B-B14F-4D97-AF65-F5344CB8AC3E}">
        <p14:creationId xmlns:p14="http://schemas.microsoft.com/office/powerpoint/2010/main" val="3372140228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10210</TotalTime>
  <Words>22</Words>
  <Application>Microsoft Office PowerPoint</Application>
  <PresentationFormat>On-screen Show (4:3)</PresentationFormat>
  <Paragraphs>10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syse802Template</vt:lpstr>
      <vt:lpstr>CPSC 873</vt:lpstr>
      <vt:lpstr>PowerPoint Presentation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33</cp:revision>
  <dcterms:created xsi:type="dcterms:W3CDTF">2012-04-15T20:02:32Z</dcterms:created>
  <dcterms:modified xsi:type="dcterms:W3CDTF">2015-11-19T13:03:45Z</dcterms:modified>
</cp:coreProperties>
</file>