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0" r:id="rId2"/>
    <p:sldId id="263" r:id="rId3"/>
    <p:sldId id="262" r:id="rId4"/>
    <p:sldId id="267" r:id="rId5"/>
    <p:sldId id="264" r:id="rId6"/>
    <p:sldId id="265" r:id="rId7"/>
    <p:sldId id="266" r:id="rId8"/>
    <p:sldId id="278" r:id="rId9"/>
    <p:sldId id="268" r:id="rId10"/>
    <p:sldId id="279" r:id="rId11"/>
    <p:sldId id="269" r:id="rId12"/>
    <p:sldId id="270" r:id="rId13"/>
    <p:sldId id="275" r:id="rId14"/>
    <p:sldId id="276" r:id="rId15"/>
    <p:sldId id="277" r:id="rId16"/>
    <p:sldId id="280" r:id="rId17"/>
    <p:sldId id="282" r:id="rId18"/>
    <p:sldId id="271" r:id="rId19"/>
    <p:sldId id="281" r:id="rId20"/>
    <p:sldId id="272" r:id="rId21"/>
    <p:sldId id="273" r:id="rId22"/>
    <p:sldId id="274" r:id="rId23"/>
    <p:sldId id="283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2" d="100"/>
          <a:sy n="52" d="100"/>
        </p:scale>
        <p:origin x="9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 dirty="0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055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lideplayer.com/slide/6633795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s5.org/Proceedings/2016/Day_2/2016-S5-Day2_1430_Sherman.pdf" TargetMode="External"/><Relationship Id="rId2" Type="http://schemas.openxmlformats.org/officeDocument/2006/relationships/hyperlink" Target="http://pesona.mmu.edu.my/~wruslan/SE2/Readings/detail/Reading-7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pnsig.org/wp-content/uploads/2015/09/DTN_Tutorial_v3.2.pdf" TargetMode="External"/><Relationship Id="rId4" Type="http://schemas.openxmlformats.org/officeDocument/2006/relationships/hyperlink" Target="https://www.owasp.org/images/8/85/OWASP_Top_Ten.pp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6002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Verdana" pitchFamily="34" charset="0"/>
            </a:endParaRPr>
          </a:p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S23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Case Study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V&amp;V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Requirements </a:t>
            </a:r>
            <a:r>
              <a:rPr lang="en-US" sz="2800" dirty="0"/>
              <a:t>V&amp;V tasks described in Table 1:</a:t>
            </a:r>
          </a:p>
          <a:p>
            <a:pPr marL="0" indent="0">
              <a:buNone/>
            </a:pPr>
            <a:r>
              <a:rPr lang="en-US" sz="2800" dirty="0" smtClean="0"/>
              <a:t>1) Task</a:t>
            </a:r>
            <a:r>
              <a:rPr lang="en-US" sz="2800" dirty="0"/>
              <a:t>: Traceability analysis</a:t>
            </a:r>
          </a:p>
          <a:p>
            <a:pPr marL="0" indent="0">
              <a:buNone/>
            </a:pPr>
            <a:r>
              <a:rPr lang="en-US" sz="2800" dirty="0" smtClean="0"/>
              <a:t>2) Task</a:t>
            </a:r>
            <a:r>
              <a:rPr lang="en-US" sz="2800" dirty="0"/>
              <a:t>: Software requirements evaluation</a:t>
            </a:r>
          </a:p>
          <a:p>
            <a:pPr marL="0" indent="0">
              <a:buNone/>
            </a:pPr>
            <a:r>
              <a:rPr lang="en-US" sz="2800" dirty="0" smtClean="0"/>
              <a:t>3) Task</a:t>
            </a:r>
            <a:r>
              <a:rPr lang="en-US" sz="2800" dirty="0"/>
              <a:t>: Interface analysis</a:t>
            </a:r>
          </a:p>
          <a:p>
            <a:pPr marL="0" indent="0">
              <a:buNone/>
            </a:pPr>
            <a:r>
              <a:rPr lang="en-US" sz="2800" dirty="0" smtClean="0"/>
              <a:t>4) Task</a:t>
            </a:r>
            <a:r>
              <a:rPr lang="en-US" sz="2800" dirty="0"/>
              <a:t>: Criticality analysis</a:t>
            </a:r>
          </a:p>
          <a:p>
            <a:pPr marL="0" indent="0">
              <a:buNone/>
            </a:pPr>
            <a:r>
              <a:rPr lang="en-US" sz="2800" dirty="0" smtClean="0"/>
              <a:t>5) Task</a:t>
            </a:r>
            <a:r>
              <a:rPr lang="en-US" sz="2800" dirty="0"/>
              <a:t>: System V&amp;V test plan generation</a:t>
            </a:r>
          </a:p>
          <a:p>
            <a:pPr marL="0" indent="0">
              <a:buNone/>
            </a:pPr>
            <a:r>
              <a:rPr lang="en-US" sz="2800" dirty="0" smtClean="0"/>
              <a:t>6) Task</a:t>
            </a:r>
            <a:r>
              <a:rPr lang="en-US" sz="2800" dirty="0"/>
              <a:t>: Acceptance V&amp;V test plan generation</a:t>
            </a:r>
          </a:p>
          <a:p>
            <a:pPr marL="0" indent="0">
              <a:buNone/>
            </a:pPr>
            <a:r>
              <a:rPr lang="en-US" sz="2800" dirty="0" smtClean="0"/>
              <a:t>7) Task</a:t>
            </a:r>
            <a:r>
              <a:rPr lang="en-US" sz="2800" dirty="0"/>
              <a:t>: Configuration management assessment</a:t>
            </a:r>
          </a:p>
          <a:p>
            <a:pPr marL="0" indent="0">
              <a:buNone/>
            </a:pPr>
            <a:r>
              <a:rPr lang="en-US" sz="2800" dirty="0" smtClean="0"/>
              <a:t>8) Task</a:t>
            </a:r>
            <a:r>
              <a:rPr lang="en-US" sz="2800" dirty="0"/>
              <a:t>: Hazard analysis</a:t>
            </a:r>
          </a:p>
          <a:p>
            <a:pPr marL="0" indent="0">
              <a:buNone/>
            </a:pPr>
            <a:r>
              <a:rPr lang="en-US" sz="2800" dirty="0" smtClean="0"/>
              <a:t>9) Task</a:t>
            </a:r>
            <a:r>
              <a:rPr lang="en-US" sz="2800" dirty="0"/>
              <a:t>: Security analysis</a:t>
            </a:r>
          </a:p>
          <a:p>
            <a:pPr marL="0" indent="0">
              <a:buNone/>
            </a:pPr>
            <a:r>
              <a:rPr lang="en-US" sz="2800" dirty="0" smtClean="0"/>
              <a:t>10)Task</a:t>
            </a:r>
            <a:r>
              <a:rPr lang="en-US" sz="2800" dirty="0"/>
              <a:t>: Risk analysis</a:t>
            </a:r>
          </a:p>
        </p:txBody>
      </p:sp>
    </p:spTree>
    <p:extLst>
      <p:ext uri="{BB962C8B-B14F-4D97-AF65-F5344CB8AC3E}">
        <p14:creationId xmlns:p14="http://schemas.microsoft.com/office/powerpoint/2010/main" val="409970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799" y="2144061"/>
            <a:ext cx="8642023" cy="425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26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Architecture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3423" y="1600200"/>
            <a:ext cx="7583334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723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 Forwarding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5587" y="1352921"/>
            <a:ext cx="6952825" cy="5429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948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DTN Architecture Constraints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3090" y="1858701"/>
            <a:ext cx="6982865" cy="477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466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7776" y="1768221"/>
            <a:ext cx="7668448" cy="493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34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V&amp;V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969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1)Task</a:t>
            </a:r>
            <a:r>
              <a:rPr lang="en-US" sz="2000" dirty="0"/>
              <a:t>: Traceability analysis</a:t>
            </a:r>
          </a:p>
          <a:p>
            <a:pPr marL="0" indent="0">
              <a:buNone/>
            </a:pPr>
            <a:r>
              <a:rPr lang="en-US" sz="2000" dirty="0" smtClean="0"/>
              <a:t>2)Task</a:t>
            </a:r>
            <a:r>
              <a:rPr lang="en-US" sz="2000" dirty="0"/>
              <a:t>: Software design evaluation</a:t>
            </a:r>
          </a:p>
          <a:p>
            <a:pPr marL="0" indent="0">
              <a:buNone/>
            </a:pPr>
            <a:r>
              <a:rPr lang="en-US" sz="2000" dirty="0" smtClean="0"/>
              <a:t>3)Task</a:t>
            </a:r>
            <a:r>
              <a:rPr lang="en-US" sz="2000" dirty="0"/>
              <a:t>: Interface analysis</a:t>
            </a:r>
          </a:p>
          <a:p>
            <a:pPr marL="0" indent="0">
              <a:buNone/>
            </a:pPr>
            <a:r>
              <a:rPr lang="en-US" sz="2000" dirty="0" smtClean="0"/>
              <a:t>4)Task</a:t>
            </a:r>
            <a:r>
              <a:rPr lang="en-US" sz="2000" dirty="0"/>
              <a:t>: Criticality analysis</a:t>
            </a:r>
          </a:p>
          <a:p>
            <a:pPr marL="0" indent="0">
              <a:buNone/>
            </a:pPr>
            <a:r>
              <a:rPr lang="en-US" sz="2000" dirty="0" smtClean="0"/>
              <a:t>5)Task</a:t>
            </a:r>
            <a:r>
              <a:rPr lang="en-US" sz="2000" dirty="0"/>
              <a:t>: Component V&amp;V test plan generation</a:t>
            </a:r>
          </a:p>
          <a:p>
            <a:pPr marL="0" indent="0">
              <a:buNone/>
            </a:pPr>
            <a:r>
              <a:rPr lang="en-US" sz="2000" dirty="0" smtClean="0"/>
              <a:t>6)Task</a:t>
            </a:r>
            <a:r>
              <a:rPr lang="en-US" sz="2000" dirty="0"/>
              <a:t>: Integration V&amp;V test plan generation</a:t>
            </a:r>
          </a:p>
          <a:p>
            <a:pPr marL="0" indent="0">
              <a:buNone/>
            </a:pPr>
            <a:r>
              <a:rPr lang="en-US" sz="2000" dirty="0" smtClean="0"/>
              <a:t>7)Task</a:t>
            </a:r>
            <a:r>
              <a:rPr lang="en-US" sz="2000" dirty="0"/>
              <a:t>: Component V&amp;V test design generation</a:t>
            </a:r>
          </a:p>
          <a:p>
            <a:pPr marL="0" indent="0">
              <a:buNone/>
            </a:pPr>
            <a:r>
              <a:rPr lang="en-US" sz="2000" dirty="0" smtClean="0"/>
              <a:t>8) Task</a:t>
            </a:r>
            <a:r>
              <a:rPr lang="en-US" sz="2000" dirty="0"/>
              <a:t>: Integration V&amp;V test design generation</a:t>
            </a:r>
          </a:p>
          <a:p>
            <a:pPr marL="0" indent="0">
              <a:buNone/>
            </a:pPr>
            <a:r>
              <a:rPr lang="en-US" sz="2000" dirty="0" smtClean="0"/>
              <a:t>9) Task</a:t>
            </a:r>
            <a:r>
              <a:rPr lang="en-US" sz="2000" dirty="0"/>
              <a:t>: System V&amp;V test design generation</a:t>
            </a:r>
          </a:p>
          <a:p>
            <a:pPr marL="0" indent="0">
              <a:buNone/>
            </a:pPr>
            <a:r>
              <a:rPr lang="en-US" sz="2000" dirty="0"/>
              <a:t>10)   Task: Acceptance V&amp;V test design generation</a:t>
            </a:r>
          </a:p>
          <a:p>
            <a:pPr marL="0" indent="0">
              <a:buNone/>
            </a:pPr>
            <a:r>
              <a:rPr lang="en-US" sz="2000" dirty="0"/>
              <a:t>11)   Task: Hazard analysis</a:t>
            </a:r>
          </a:p>
          <a:p>
            <a:pPr marL="0" indent="0">
              <a:buNone/>
            </a:pPr>
            <a:r>
              <a:rPr lang="en-US" sz="2000" dirty="0"/>
              <a:t>12)   Task: Security analysis </a:t>
            </a:r>
          </a:p>
          <a:p>
            <a:pPr marL="0" indent="0">
              <a:buNone/>
            </a:pPr>
            <a:r>
              <a:rPr lang="en-US" sz="2000" dirty="0"/>
              <a:t>13)   Task: Risk </a:t>
            </a:r>
            <a:r>
              <a:rPr lang="en-US" sz="2000" dirty="0" smtClean="0"/>
              <a:t>analysis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41382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ATAM for DTN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tailored to fit the DTN aspect of the system?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085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2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V&amp;V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1)Task</a:t>
            </a:r>
            <a:r>
              <a:rPr lang="en-US" sz="2000" dirty="0"/>
              <a:t>: Traceability analysis</a:t>
            </a:r>
          </a:p>
          <a:p>
            <a:pPr marL="0" indent="0">
              <a:buNone/>
            </a:pPr>
            <a:r>
              <a:rPr lang="en-US" sz="2000" dirty="0" smtClean="0"/>
              <a:t>2)Task</a:t>
            </a:r>
            <a:r>
              <a:rPr lang="en-US" sz="2000" dirty="0"/>
              <a:t>: Source code and source code documentation evaluation</a:t>
            </a:r>
          </a:p>
          <a:p>
            <a:pPr marL="0" indent="0">
              <a:buNone/>
            </a:pPr>
            <a:r>
              <a:rPr lang="en-US" sz="2000" dirty="0" smtClean="0"/>
              <a:t>3)Task</a:t>
            </a:r>
            <a:r>
              <a:rPr lang="en-US" sz="2000" dirty="0"/>
              <a:t>: Interface analysis</a:t>
            </a:r>
          </a:p>
          <a:p>
            <a:pPr marL="0" indent="0">
              <a:buNone/>
            </a:pPr>
            <a:r>
              <a:rPr lang="en-US" sz="2000" dirty="0" smtClean="0"/>
              <a:t>4)Task</a:t>
            </a:r>
            <a:r>
              <a:rPr lang="en-US" sz="2000" dirty="0"/>
              <a:t>: Criticality analysis</a:t>
            </a:r>
          </a:p>
          <a:p>
            <a:pPr marL="0" indent="0">
              <a:buNone/>
            </a:pPr>
            <a:r>
              <a:rPr lang="en-US" sz="2000" dirty="0" smtClean="0"/>
              <a:t>5)Task</a:t>
            </a:r>
            <a:r>
              <a:rPr lang="en-US" sz="2000" dirty="0"/>
              <a:t>: Component V&amp;V test case generation</a:t>
            </a:r>
          </a:p>
          <a:p>
            <a:pPr marL="0" indent="0">
              <a:buNone/>
            </a:pPr>
            <a:r>
              <a:rPr lang="en-US" sz="2000" dirty="0" smtClean="0"/>
              <a:t>6)Task</a:t>
            </a:r>
            <a:r>
              <a:rPr lang="en-US" sz="2000" dirty="0"/>
              <a:t>: Integration V&amp;V test case generation</a:t>
            </a:r>
          </a:p>
          <a:p>
            <a:pPr marL="0" indent="0">
              <a:buNone/>
            </a:pPr>
            <a:r>
              <a:rPr lang="en-US" sz="2000" dirty="0" smtClean="0"/>
              <a:t>7)Task</a:t>
            </a:r>
            <a:r>
              <a:rPr lang="en-US" sz="2000" dirty="0"/>
              <a:t>: System V&amp;V test case generation</a:t>
            </a:r>
          </a:p>
          <a:p>
            <a:pPr marL="0" indent="0">
              <a:buNone/>
            </a:pPr>
            <a:r>
              <a:rPr lang="en-US" sz="2000" dirty="0" smtClean="0"/>
              <a:t>8) Task</a:t>
            </a:r>
            <a:r>
              <a:rPr lang="en-US" sz="2000" dirty="0"/>
              <a:t>: Acceptance V&amp;V test case generation</a:t>
            </a:r>
          </a:p>
          <a:p>
            <a:pPr marL="0" indent="0">
              <a:buNone/>
            </a:pPr>
            <a:r>
              <a:rPr lang="en-US" sz="2000" dirty="0" smtClean="0"/>
              <a:t>9) Task</a:t>
            </a:r>
            <a:r>
              <a:rPr lang="en-US" sz="2000" dirty="0"/>
              <a:t>: Component V&amp;V test procedure generation</a:t>
            </a:r>
          </a:p>
          <a:p>
            <a:pPr marL="0" indent="0">
              <a:buNone/>
            </a:pPr>
            <a:r>
              <a:rPr lang="en-US" sz="2000" dirty="0"/>
              <a:t>10)   Task: Integration V&amp;V test procedure generation</a:t>
            </a:r>
          </a:p>
          <a:p>
            <a:pPr marL="0" indent="0">
              <a:buNone/>
            </a:pPr>
            <a:r>
              <a:rPr lang="en-US" sz="2000" dirty="0"/>
              <a:t>11)   Task: System V&amp;V test procedure generation</a:t>
            </a:r>
          </a:p>
          <a:p>
            <a:pPr marL="0" indent="0">
              <a:buNone/>
            </a:pPr>
            <a:r>
              <a:rPr lang="en-US" sz="2000" dirty="0"/>
              <a:t>12)   Task: Component V&amp;V test execution</a:t>
            </a:r>
          </a:p>
          <a:p>
            <a:pPr marL="0" indent="0">
              <a:buNone/>
            </a:pPr>
            <a:r>
              <a:rPr lang="en-US" sz="2000" dirty="0"/>
              <a:t>13)   Task: Hazard analysis</a:t>
            </a:r>
          </a:p>
          <a:p>
            <a:pPr marL="0" indent="0">
              <a:buNone/>
            </a:pPr>
            <a:r>
              <a:rPr lang="en-US" sz="2000" dirty="0"/>
              <a:t>14)   Task: Security analysis</a:t>
            </a:r>
          </a:p>
          <a:p>
            <a:pPr marL="0" indent="0">
              <a:buNone/>
            </a:pPr>
            <a:r>
              <a:rPr lang="en-US" sz="2000" dirty="0"/>
              <a:t>15)   Task: Risk analysis</a:t>
            </a:r>
          </a:p>
        </p:txBody>
      </p:sp>
    </p:spTree>
    <p:extLst>
      <p:ext uri="{BB962C8B-B14F-4D97-AF65-F5344CB8AC3E}">
        <p14:creationId xmlns:p14="http://schemas.microsoft.com/office/powerpoint/2010/main" val="394595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Intensive Networking (DTN)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http://ipnsig.org/wp-content/uploads/2015/09/DTN_Tutorial_v3.2.pdf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://ipnsig.org/wp-content/uploads/2015/09/DTN_Tutorial_v3.2.pdf</a:t>
            </a:r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://archive.cone.informatik.uni-freiburg.de/lehre/seminar/adhoc-w09/presentations/delay.tolerant.networks.presentation.pdf</a:t>
            </a:r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://slideplayer.com/slide/6633795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931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Code - Unit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1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Code – Interaction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Code – System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that 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67" y="2114388"/>
            <a:ext cx="8551466" cy="353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19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 for Tuesday 11/20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http://pesona.mmu.edu.my/~</a:t>
            </a:r>
            <a:r>
              <a:rPr lang="en-US" dirty="0" smtClean="0">
                <a:hlinkClick r:id="rId2"/>
              </a:rPr>
              <a:t>wruslan/SE2/Readings/detail/Reading-7.pdf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www.mys5.org/Proceedings/2016/Day_2/2016-S5-Day2_1430_Sherman.pdf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www.owasp.org/images/8/85/OWASP_Top_Ten.ppt</a:t>
            </a:r>
            <a:endParaRPr lang="en-US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ipnsig.org/wp-content/uploads/2015/09/DTN_Tutorial_v3.2.pdf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060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V&amp;V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</p:spPr>
        <p:txBody>
          <a:bodyPr/>
          <a:lstStyle/>
          <a:p>
            <a:r>
              <a:rPr lang="en-US" sz="1800" dirty="0"/>
              <a:t>http://pesona.mmu.edu.my/~wruslan/SE2/Readings/detail/Reading-7.pdf</a:t>
            </a:r>
          </a:p>
        </p:txBody>
      </p:sp>
    </p:spTree>
    <p:extLst>
      <p:ext uri="{BB962C8B-B14F-4D97-AF65-F5344CB8AC3E}">
        <p14:creationId xmlns:p14="http://schemas.microsoft.com/office/powerpoint/2010/main" val="3372140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326" y="1417638"/>
            <a:ext cx="8169348" cy="467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Actor: </a:t>
            </a:r>
            <a:r>
              <a:rPr lang="en-US" i="1" dirty="0" smtClean="0"/>
              <a:t>system developer</a:t>
            </a:r>
          </a:p>
          <a:p>
            <a:pPr marL="0" indent="0">
              <a:buNone/>
            </a:pPr>
            <a:r>
              <a:rPr lang="en-US" dirty="0" smtClean="0"/>
              <a:t>Pre-conditions: </a:t>
            </a:r>
            <a:r>
              <a:rPr lang="en-US" i="1" dirty="0" smtClean="0"/>
              <a:t>Sender may not have access to usual wireless/</a:t>
            </a:r>
            <a:r>
              <a:rPr lang="en-US" i="1" dirty="0" err="1" smtClean="0"/>
              <a:t>wi-fi</a:t>
            </a:r>
            <a:r>
              <a:rPr lang="en-US" i="1" dirty="0" smtClean="0"/>
              <a:t> facilities due to damaged equipment during an emergency</a:t>
            </a:r>
          </a:p>
          <a:p>
            <a:pPr marL="0" indent="0">
              <a:buNone/>
            </a:pPr>
            <a:r>
              <a:rPr lang="en-US" dirty="0" smtClean="0"/>
              <a:t>Actions: </a:t>
            </a:r>
            <a:r>
              <a:rPr lang="en-US" i="1" dirty="0" smtClean="0"/>
              <a:t>Developer includes a DTN server in the product that can connect to specific network</a:t>
            </a:r>
          </a:p>
          <a:p>
            <a:pPr marL="0" indent="0">
              <a:buNone/>
            </a:pPr>
            <a:r>
              <a:rPr lang="en-US" dirty="0" smtClean="0"/>
              <a:t>Post-conditions:  </a:t>
            </a:r>
            <a:r>
              <a:rPr lang="en-US" i="1" dirty="0" smtClean="0"/>
              <a:t>The new product can publish information even in the event of catastrophes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956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Actor: </a:t>
            </a:r>
            <a:r>
              <a:rPr lang="en-US" i="1" dirty="0" smtClean="0"/>
              <a:t>astronaut 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Pre-conditions: </a:t>
            </a:r>
            <a:r>
              <a:rPr lang="en-US" i="1" dirty="0" smtClean="0"/>
              <a:t>launch has occurred; radio networks are available</a:t>
            </a:r>
          </a:p>
          <a:p>
            <a:pPr marL="0" indent="0">
              <a:buNone/>
            </a:pPr>
            <a:r>
              <a:rPr lang="en-US" dirty="0" smtClean="0"/>
              <a:t>Actions</a:t>
            </a:r>
            <a:r>
              <a:rPr lang="en-US" dirty="0"/>
              <a:t>: </a:t>
            </a:r>
            <a:r>
              <a:rPr lang="en-US" i="1" dirty="0" smtClean="0"/>
              <a:t>The astronaut configures the message request so that speed of delivery is a lower priority that eventual delivery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Post-conditions: </a:t>
            </a:r>
            <a:r>
              <a:rPr lang="en-US" i="1" dirty="0" smtClean="0"/>
              <a:t>The message is sent using the Bundle protocol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9376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Actor: </a:t>
            </a:r>
            <a:r>
              <a:rPr lang="en-US" i="1" dirty="0" smtClean="0"/>
              <a:t>Eye witness to huge fire 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Pre-conditions</a:t>
            </a:r>
            <a:r>
              <a:rPr lang="en-US" dirty="0" smtClean="0"/>
              <a:t>: </a:t>
            </a:r>
            <a:r>
              <a:rPr lang="en-US" i="1" dirty="0" smtClean="0"/>
              <a:t>conventional networks are so overloaded that messages are lost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Actions: </a:t>
            </a:r>
            <a:r>
              <a:rPr lang="en-US" i="1" dirty="0" smtClean="0"/>
              <a:t>The emergency reporting app uses a DTN server to initiate a message on a DTN enabled network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Post-conditions: </a:t>
            </a:r>
            <a:r>
              <a:rPr lang="en-US" i="1" dirty="0" smtClean="0"/>
              <a:t>A message reaches the emergency dispatch center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10784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167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V&amp;V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07634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14754</TotalTime>
  <Words>539</Words>
  <Application>Microsoft Office PowerPoint</Application>
  <PresentationFormat>On-screen Show (4:3)</PresentationFormat>
  <Paragraphs>96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873</vt:lpstr>
      <vt:lpstr>Delay Intensive Networking (DTN)</vt:lpstr>
      <vt:lpstr>IEEE V&amp;V template</vt:lpstr>
      <vt:lpstr>PowerPoint Presentation</vt:lpstr>
      <vt:lpstr>Use Case #1</vt:lpstr>
      <vt:lpstr>Use Case #2</vt:lpstr>
      <vt:lpstr>Use Case #3</vt:lpstr>
      <vt:lpstr>Use Case #4</vt:lpstr>
      <vt:lpstr>Requirements V&amp;V</vt:lpstr>
      <vt:lpstr>Requirements V&amp;V Tasks</vt:lpstr>
      <vt:lpstr>Architecture</vt:lpstr>
      <vt:lpstr>Android Architecture</vt:lpstr>
      <vt:lpstr>Bundle Forwarding</vt:lpstr>
      <vt:lpstr>DTN Architecture Constraints</vt:lpstr>
      <vt:lpstr>Issues</vt:lpstr>
      <vt:lpstr>Design V&amp;V</vt:lpstr>
      <vt:lpstr>ATAM for DTN</vt:lpstr>
      <vt:lpstr>Architecture Verification</vt:lpstr>
      <vt:lpstr>Implementation V&amp;V</vt:lpstr>
      <vt:lpstr>Source Code - Unit Test</vt:lpstr>
      <vt:lpstr>Source Code – Interaction Testing</vt:lpstr>
      <vt:lpstr>Source Code – System Test</vt:lpstr>
      <vt:lpstr>Links for Tuesday 11/20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68</cp:revision>
  <dcterms:created xsi:type="dcterms:W3CDTF">2012-04-15T20:02:32Z</dcterms:created>
  <dcterms:modified xsi:type="dcterms:W3CDTF">2018-11-20T16:30:46Z</dcterms:modified>
</cp:coreProperties>
</file>