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60" r:id="rId2"/>
    <p:sldId id="290" r:id="rId3"/>
    <p:sldId id="291" r:id="rId4"/>
    <p:sldId id="292" r:id="rId5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50" d="100"/>
          <a:sy n="50" d="100"/>
        </p:scale>
        <p:origin x="643" y="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10/17/2016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91752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10/17/2016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10/17/2016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10/17/2016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10/17/2016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10/17/2016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10/17/2016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10/17/2016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10/17/2016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10/17/2016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10/17/2016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10/17/2016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10/17/2016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reports-archive.adm.cs.cmu.edu/anon/isr2011/CMU-ISR-11-121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</a:t>
            </a:r>
            <a:r>
              <a:rPr lang="en-US" dirty="0" smtClean="0"/>
              <a:t>873</a:t>
            </a:r>
            <a:endParaRPr lang="en-US" dirty="0" smtClean="0"/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Module Security</a:t>
            </a:r>
          </a:p>
          <a:p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Tutorials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http://www.openaadl.org/downloads/tutorial_models15/part1_introducing_aadl.pdf</a:t>
            </a:r>
          </a:p>
        </p:txBody>
      </p:sp>
    </p:spTree>
    <p:extLst>
      <p:ext uri="{BB962C8B-B14F-4D97-AF65-F5344CB8AC3E}">
        <p14:creationId xmlns:p14="http://schemas.microsoft.com/office/powerpoint/2010/main" val="30500859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OSATE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http://aadl.info/aadl/osate/stable/</a:t>
            </a:r>
          </a:p>
        </p:txBody>
      </p:sp>
    </p:spTree>
    <p:extLst>
      <p:ext uri="{BB962C8B-B14F-4D97-AF65-F5344CB8AC3E}">
        <p14:creationId xmlns:p14="http://schemas.microsoft.com/office/powerpoint/2010/main" val="40168027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Here’s what you are going to 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Second research paper - </a:t>
            </a:r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reports-archive.adm.cs.cmu.edu/anon/isr2011/CMU-ISR-11-121.pdf</a:t>
            </a:r>
            <a:endParaRPr lang="en-US" dirty="0" smtClean="0"/>
          </a:p>
          <a:p>
            <a:r>
              <a:rPr lang="en-US" dirty="0" smtClean="0"/>
              <a:t>Next project milestone</a:t>
            </a:r>
            <a:endParaRPr lang="en-US" dirty="0"/>
          </a:p>
          <a:p>
            <a:r>
              <a:rPr lang="en-US" dirty="0" smtClean="0"/>
              <a:t>Commit summary by Oct 24</a:t>
            </a:r>
            <a:r>
              <a:rPr lang="en-US" baseline="30000" dirty="0" smtClean="0"/>
              <a:t>th</a:t>
            </a:r>
            <a:r>
              <a:rPr lang="en-US" dirty="0" smtClean="0"/>
              <a:t> 11:59pm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2382733"/>
      </p:ext>
    </p:extLst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26596</TotalTime>
  <Words>41</Words>
  <Application>Microsoft Office PowerPoint</Application>
  <PresentationFormat>On-screen Show (4:3)</PresentationFormat>
  <Paragraphs>15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ＭＳ Ｐゴシック</vt:lpstr>
      <vt:lpstr>ＭＳ Ｐゴシック</vt:lpstr>
      <vt:lpstr>Arial</vt:lpstr>
      <vt:lpstr>Calibri</vt:lpstr>
      <vt:lpstr>Verdana</vt:lpstr>
      <vt:lpstr>ヒラギノ角ゴ Pro W3</vt:lpstr>
      <vt:lpstr>syse802Template</vt:lpstr>
      <vt:lpstr>CPSC 873</vt:lpstr>
      <vt:lpstr>Tutorials</vt:lpstr>
      <vt:lpstr>OSATE</vt:lpstr>
      <vt:lpstr>Here’s what you are going to do</vt:lpstr>
    </vt:vector>
  </TitlesOfParts>
  <Company>Clemson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871</dc:title>
  <dc:creator>McGregor</dc:creator>
  <cp:lastModifiedBy>John Mcgregor</cp:lastModifiedBy>
  <cp:revision>41</cp:revision>
  <dcterms:created xsi:type="dcterms:W3CDTF">2011-09-08T01:51:14Z</dcterms:created>
  <dcterms:modified xsi:type="dcterms:W3CDTF">2016-10-18T20:47:26Z</dcterms:modified>
</cp:coreProperties>
</file>