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95" r:id="rId3"/>
    <p:sldId id="297" r:id="rId4"/>
    <p:sldId id="296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5" d="100"/>
          <a:sy n="45" d="100"/>
        </p:scale>
        <p:origin x="509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p.doc.ic.ac.uk/riapav/wp-content/uploads/sites/28/2014/05/Trustworthy-Software-Systems-Morrisett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ox.ac.uk/tom.melham/pub/Melham-2002-PAI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048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</a:t>
            </a:r>
            <a:r>
              <a:rPr lang="en-US" dirty="0" smtClean="0"/>
              <a:t>873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Trustworthy Code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wp.doc.ic.ac.uk/riapav/wp-content/uploads/sites/28/2014/05/Trustworthy-Software-Systems-Morrisett.pdf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191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milestone on your project</a:t>
            </a:r>
          </a:p>
          <a:p>
            <a:r>
              <a:rPr lang="en-US" dirty="0" smtClean="0"/>
              <a:t>Read and develop summary of</a:t>
            </a:r>
            <a:r>
              <a:rPr lang="en-US" dirty="0"/>
              <a:t>: 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www.cs.ox.ac.uk/tom.melham/pub/Melham-2002-PAI.pdf</a:t>
            </a:r>
            <a:endParaRPr lang="en-US" dirty="0" smtClean="0"/>
          </a:p>
          <a:p>
            <a:r>
              <a:rPr lang="en-US" dirty="0" smtClean="0"/>
              <a:t>Commit by 11:59PM Nov 15th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13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533400" y="228600"/>
            <a:ext cx="8153400" cy="6400800"/>
            <a:chOff x="533400" y="228600"/>
            <a:chExt cx="8153400" cy="6400800"/>
          </a:xfrm>
        </p:grpSpPr>
        <p:sp>
          <p:nvSpPr>
            <p:cNvPr id="4" name="Oval 3"/>
            <p:cNvSpPr/>
            <p:nvPr/>
          </p:nvSpPr>
          <p:spPr>
            <a:xfrm>
              <a:off x="533400" y="228600"/>
              <a:ext cx="8153400" cy="64008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962398" y="609600"/>
              <a:ext cx="1463040" cy="5638800"/>
            </a:xfrm>
            <a:prstGeom prst="ellipse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Bayesian</a:t>
              </a:r>
            </a:p>
            <a:p>
              <a:pPr algn="ctr"/>
              <a:r>
                <a:rPr lang="en-US" dirty="0" err="1" smtClean="0">
                  <a:solidFill>
                    <a:srgbClr val="FF0000"/>
                  </a:solidFill>
                </a:rPr>
                <a:t>Network</a:t>
              </a:r>
              <a:r>
                <a:rPr lang="en-US" dirty="0" err="1" smtClean="0"/>
                <a:t>t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1752600" y="762000"/>
              <a:ext cx="1981200" cy="3505200"/>
            </a:xfrm>
            <a:prstGeom prst="ellipse">
              <a:avLst/>
            </a:prstGeom>
            <a:solidFill>
              <a:srgbClr val="92D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User</a:t>
              </a:r>
            </a:p>
            <a:p>
              <a:pPr algn="ctr"/>
              <a:r>
                <a:rPr lang="en-US" dirty="0" smtClean="0"/>
                <a:t>Inputs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73652" y="2787134"/>
              <a:ext cx="1402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preferences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 flipH="1">
              <a:off x="2004059" y="1220569"/>
              <a:ext cx="1325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requests</a:t>
              </a:r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6096000" y="1220569"/>
              <a:ext cx="1828800" cy="2132231"/>
            </a:xfrm>
            <a:prstGeom prst="ellips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Sensor</a:t>
              </a:r>
            </a:p>
            <a:p>
              <a:pPr algn="ctr"/>
              <a:r>
                <a:rPr lang="en-US" dirty="0"/>
                <a:t>i</a:t>
              </a:r>
              <a:r>
                <a:rPr lang="en-US" dirty="0" smtClean="0"/>
                <a:t>nputs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2095500" y="3236267"/>
              <a:ext cx="1295400" cy="757535"/>
            </a:xfrm>
            <a:prstGeom prst="ellipse">
              <a:avLst/>
            </a:prstGeom>
            <a:solidFill>
              <a:srgbClr val="0070C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Social</a:t>
              </a:r>
            </a:p>
            <a:p>
              <a:pPr algn="ctr"/>
              <a:r>
                <a:rPr lang="en-US" sz="1600" dirty="0" smtClean="0"/>
                <a:t>network</a:t>
              </a:r>
              <a:endParaRPr lang="en-US" sz="1600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7307581" y="3475566"/>
              <a:ext cx="1143000" cy="1294031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29103F"/>
                  </a:solidFill>
                </a:rPr>
                <a:t>WFIC</a:t>
              </a:r>
              <a:endParaRPr lang="en-US" dirty="0">
                <a:solidFill>
                  <a:srgbClr val="29103F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5551591" y="3697068"/>
              <a:ext cx="1691638" cy="186553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Predicition</a:t>
              </a:r>
              <a:r>
                <a:rPr lang="en-US" dirty="0" smtClean="0"/>
                <a:t> </a:t>
              </a:r>
            </a:p>
            <a:p>
              <a:pPr algn="ctr"/>
              <a:r>
                <a:rPr lang="en-US" dirty="0" smtClean="0"/>
                <a:t>Engine</a:t>
              </a:r>
              <a:endParaRPr lang="en-US" dirty="0"/>
            </a:p>
          </p:txBody>
        </p:sp>
        <p:cxnSp>
          <p:nvCxnSpPr>
            <p:cNvPr id="15" name="Curved Connector 14"/>
            <p:cNvCxnSpPr>
              <a:stCxn id="6" idx="6"/>
              <a:endCxn id="5" idx="2"/>
            </p:cNvCxnSpPr>
            <p:nvPr/>
          </p:nvCxnSpPr>
          <p:spPr>
            <a:xfrm>
              <a:off x="3733800" y="2514600"/>
              <a:ext cx="228598" cy="914400"/>
            </a:xfrm>
            <a:prstGeom prst="curvedConnector3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urved Connector 16"/>
            <p:cNvCxnSpPr>
              <a:stCxn id="10" idx="2"/>
              <a:endCxn id="5" idx="6"/>
            </p:cNvCxnSpPr>
            <p:nvPr/>
          </p:nvCxnSpPr>
          <p:spPr>
            <a:xfrm rot="10800000" flipV="1">
              <a:off x="5425438" y="2286684"/>
              <a:ext cx="670562" cy="1142315"/>
            </a:xfrm>
            <a:prstGeom prst="curvedConnector3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urved Connector 18"/>
            <p:cNvCxnSpPr>
              <a:stCxn id="5" idx="5"/>
              <a:endCxn id="13" idx="3"/>
            </p:cNvCxnSpPr>
            <p:nvPr/>
          </p:nvCxnSpPr>
          <p:spPr>
            <a:xfrm rot="5400000" flipH="1" flipV="1">
              <a:off x="5438644" y="5061935"/>
              <a:ext cx="133218" cy="588145"/>
            </a:xfrm>
            <a:prstGeom prst="curvedConnector3">
              <a:avLst>
                <a:gd name="adj1" fmla="val -473696"/>
              </a:avLst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urved Connector 21"/>
            <p:cNvCxnSpPr>
              <a:stCxn id="13" idx="5"/>
              <a:endCxn id="12" idx="4"/>
            </p:cNvCxnSpPr>
            <p:nvPr/>
          </p:nvCxnSpPr>
          <p:spPr>
            <a:xfrm rot="5400000" flipH="1" flipV="1">
              <a:off x="7177386" y="4587704"/>
              <a:ext cx="519802" cy="883587"/>
            </a:xfrm>
            <a:prstGeom prst="curvedConnector3">
              <a:avLst>
                <a:gd name="adj1" fmla="val -44415"/>
              </a:avLst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035657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13701</TotalTime>
  <Words>52</Words>
  <Application>Microsoft Office PowerPoint</Application>
  <PresentationFormat>On-screen Show (4:3)</PresentationFormat>
  <Paragraphs>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873</vt:lpstr>
      <vt:lpstr>references</vt:lpstr>
      <vt:lpstr>Here’s what you are going to do</vt:lpstr>
      <vt:lpstr>PowerPoint Presentation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John Mcgregor</cp:lastModifiedBy>
  <cp:revision>57</cp:revision>
  <dcterms:created xsi:type="dcterms:W3CDTF">2011-09-13T10:53:39Z</dcterms:created>
  <dcterms:modified xsi:type="dcterms:W3CDTF">2016-11-01T10:26:36Z</dcterms:modified>
</cp:coreProperties>
</file>