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4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0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2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6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9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5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7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7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2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2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5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50B2F-A97A-4DAC-93EE-4D65484D4ED0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0C126-BAB6-4A6E-931D-C5FF23BE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9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7428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7428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564625" y="1210399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4247535" y="12241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6674324" y="11904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be 13"/>
          <p:cNvSpPr/>
          <p:nvPr/>
        </p:nvSpPr>
        <p:spPr>
          <a:xfrm>
            <a:off x="1512277" y="327777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4016326" y="327777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006376" y="1278283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2205110" y="350224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700684" y="3155852"/>
            <a:ext cx="2644726" cy="1062111"/>
            <a:chOff x="6700684" y="3155852"/>
            <a:chExt cx="2644726" cy="1062111"/>
          </a:xfrm>
        </p:grpSpPr>
        <p:sp>
          <p:nvSpPr>
            <p:cNvPr id="15" name="Cube 14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190978" y="343949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30965" y="51285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07102" y="456435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441285" y="456832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274140" y="51285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15873" y="42839"/>
            <a:ext cx="1399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Context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6718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7428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7428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99497" y="1175797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241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904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7777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7777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0902" y="972747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50224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5585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3949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51285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6435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6832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51285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79839" y="128798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2175114" y="1608908"/>
            <a:ext cx="1612208" cy="331205"/>
            <a:chOff x="4605712" y="5633497"/>
            <a:chExt cx="1612208" cy="331205"/>
          </a:xfrm>
        </p:grpSpPr>
        <p:sp>
          <p:nvSpPr>
            <p:cNvPr id="31" name="Oval 30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Oval 37"/>
          <p:cNvSpPr/>
          <p:nvPr/>
        </p:nvSpPr>
        <p:spPr>
          <a:xfrm>
            <a:off x="3673087" y="1368090"/>
            <a:ext cx="170268" cy="10658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8" idx="5"/>
            <a:endCxn id="28" idx="3"/>
          </p:cNvCxnSpPr>
          <p:nvPr/>
        </p:nvCxnSpPr>
        <p:spPr>
          <a:xfrm flipH="1" flipV="1">
            <a:off x="3201869" y="1419015"/>
            <a:ext cx="616551" cy="40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7347296" y="1515712"/>
            <a:ext cx="1612208" cy="331205"/>
            <a:chOff x="4605712" y="5633497"/>
            <a:chExt cx="1612208" cy="331205"/>
          </a:xfrm>
        </p:grpSpPr>
        <p:sp>
          <p:nvSpPr>
            <p:cNvPr id="42" name="Oval 41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973735" y="3868818"/>
            <a:ext cx="1612208" cy="331205"/>
            <a:chOff x="4605712" y="5633497"/>
            <a:chExt cx="1612208" cy="331205"/>
          </a:xfrm>
        </p:grpSpPr>
        <p:sp>
          <p:nvSpPr>
            <p:cNvPr id="47" name="Oval 4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080686" y="3791772"/>
            <a:ext cx="1612208" cy="331205"/>
            <a:chOff x="4605712" y="5633497"/>
            <a:chExt cx="1612208" cy="331205"/>
          </a:xfrm>
        </p:grpSpPr>
        <p:sp>
          <p:nvSpPr>
            <p:cNvPr id="52" name="Oval 51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121194" y="1295113"/>
            <a:ext cx="895859" cy="208689"/>
            <a:chOff x="4605712" y="5633497"/>
            <a:chExt cx="1612208" cy="331205"/>
          </a:xfrm>
        </p:grpSpPr>
        <p:sp>
          <p:nvSpPr>
            <p:cNvPr id="57" name="Oval 5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011498" y="3731446"/>
            <a:ext cx="895859" cy="208689"/>
            <a:chOff x="4605712" y="5633497"/>
            <a:chExt cx="1612208" cy="331205"/>
          </a:xfrm>
        </p:grpSpPr>
        <p:sp>
          <p:nvSpPr>
            <p:cNvPr id="62" name="Oval 61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Isosceles Triangle 65"/>
          <p:cNvSpPr/>
          <p:nvPr/>
        </p:nvSpPr>
        <p:spPr>
          <a:xfrm rot="5400000">
            <a:off x="1616288" y="1281458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2779839" y="1407795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849696" y="1361516"/>
            <a:ext cx="910684" cy="171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119058" y="42839"/>
            <a:ext cx="5093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Basic Input Error/no propagation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3113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3120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5745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3120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5745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99497" y="1158967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0728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7358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6094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6094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0902" y="955917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48541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3902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2266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49602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4752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5149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49602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980865" y="1503393"/>
            <a:ext cx="1" cy="191927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79839" y="127115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flipH="1">
            <a:off x="1957392" y="2278363"/>
            <a:ext cx="1059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Interrupt</a:t>
            </a:r>
          </a:p>
          <a:p>
            <a:r>
              <a:rPr lang="en-US" dirty="0" smtClean="0"/>
              <a:t>Time out                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175114" y="1592078"/>
            <a:ext cx="1612208" cy="331205"/>
            <a:chOff x="4605712" y="5633497"/>
            <a:chExt cx="1612208" cy="331205"/>
          </a:xfrm>
        </p:grpSpPr>
        <p:sp>
          <p:nvSpPr>
            <p:cNvPr id="27" name="Oval 2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Oval 30"/>
          <p:cNvSpPr/>
          <p:nvPr/>
        </p:nvSpPr>
        <p:spPr>
          <a:xfrm>
            <a:off x="3673087" y="1351260"/>
            <a:ext cx="170268" cy="10658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31" idx="5"/>
            <a:endCxn id="24" idx="3"/>
          </p:cNvCxnSpPr>
          <p:nvPr/>
        </p:nvCxnSpPr>
        <p:spPr>
          <a:xfrm flipH="1" flipV="1">
            <a:off x="3201869" y="1402185"/>
            <a:ext cx="616551" cy="40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7347296" y="1498882"/>
            <a:ext cx="1612208" cy="331205"/>
            <a:chOff x="4605712" y="5633497"/>
            <a:chExt cx="1612208" cy="331205"/>
          </a:xfrm>
        </p:grpSpPr>
        <p:sp>
          <p:nvSpPr>
            <p:cNvPr id="34" name="Oval 3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73735" y="3851988"/>
            <a:ext cx="1612208" cy="331205"/>
            <a:chOff x="4605712" y="5633497"/>
            <a:chExt cx="1612208" cy="331205"/>
          </a:xfrm>
        </p:grpSpPr>
        <p:sp>
          <p:nvSpPr>
            <p:cNvPr id="39" name="Oval 3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80686" y="3774942"/>
            <a:ext cx="1612208" cy="331205"/>
            <a:chOff x="4605712" y="5633497"/>
            <a:chExt cx="1612208" cy="331205"/>
          </a:xfrm>
        </p:grpSpPr>
        <p:sp>
          <p:nvSpPr>
            <p:cNvPr id="44" name="Oval 4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121194" y="1278283"/>
            <a:ext cx="895859" cy="208689"/>
            <a:chOff x="4605712" y="5633497"/>
            <a:chExt cx="1612208" cy="331205"/>
          </a:xfrm>
        </p:grpSpPr>
        <p:sp>
          <p:nvSpPr>
            <p:cNvPr id="49" name="Oval 4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011498" y="3714616"/>
            <a:ext cx="895859" cy="208689"/>
            <a:chOff x="4605712" y="5633497"/>
            <a:chExt cx="1612208" cy="331205"/>
          </a:xfrm>
        </p:grpSpPr>
        <p:sp>
          <p:nvSpPr>
            <p:cNvPr id="54" name="Oval 5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Isosceles Triangle 57"/>
          <p:cNvSpPr/>
          <p:nvPr/>
        </p:nvSpPr>
        <p:spPr>
          <a:xfrm>
            <a:off x="2837304" y="1907472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2854702" y="3299165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321012" y="42839"/>
            <a:ext cx="557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Hardware Interrupt/no propagation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141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3120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5745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3120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5745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99497" y="1158967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0728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7358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6094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6094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0902" y="955917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48541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3902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2266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49602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4752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5149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49602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980865" y="1503393"/>
            <a:ext cx="1" cy="191927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79839" y="127115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flipH="1">
            <a:off x="1957392" y="2278363"/>
            <a:ext cx="1059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Interrupt</a:t>
            </a:r>
          </a:p>
          <a:p>
            <a:r>
              <a:rPr lang="en-US" dirty="0" smtClean="0"/>
              <a:t>Time out                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175114" y="1592078"/>
            <a:ext cx="1612208" cy="331205"/>
            <a:chOff x="4605712" y="5633497"/>
            <a:chExt cx="1612208" cy="331205"/>
          </a:xfrm>
        </p:grpSpPr>
        <p:sp>
          <p:nvSpPr>
            <p:cNvPr id="27" name="Oval 2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Oval 30"/>
          <p:cNvSpPr/>
          <p:nvPr/>
        </p:nvSpPr>
        <p:spPr>
          <a:xfrm>
            <a:off x="8434541" y="1259543"/>
            <a:ext cx="170268" cy="10658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7347296" y="1498882"/>
            <a:ext cx="1612208" cy="331205"/>
            <a:chOff x="4605712" y="5633497"/>
            <a:chExt cx="1612208" cy="331205"/>
          </a:xfrm>
        </p:grpSpPr>
        <p:sp>
          <p:nvSpPr>
            <p:cNvPr id="34" name="Oval 3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73735" y="3851988"/>
            <a:ext cx="1612208" cy="331205"/>
            <a:chOff x="4605712" y="5633497"/>
            <a:chExt cx="1612208" cy="331205"/>
          </a:xfrm>
        </p:grpSpPr>
        <p:sp>
          <p:nvSpPr>
            <p:cNvPr id="39" name="Oval 3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80686" y="3774942"/>
            <a:ext cx="1612208" cy="331205"/>
            <a:chOff x="4605712" y="5633497"/>
            <a:chExt cx="1612208" cy="331205"/>
          </a:xfrm>
        </p:grpSpPr>
        <p:sp>
          <p:nvSpPr>
            <p:cNvPr id="44" name="Oval 4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121194" y="1278283"/>
            <a:ext cx="895859" cy="208689"/>
            <a:chOff x="4605712" y="5633497"/>
            <a:chExt cx="1612208" cy="331205"/>
          </a:xfrm>
        </p:grpSpPr>
        <p:sp>
          <p:nvSpPr>
            <p:cNvPr id="49" name="Oval 4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011498" y="3714616"/>
            <a:ext cx="895859" cy="208689"/>
            <a:chOff x="4605712" y="5633497"/>
            <a:chExt cx="1612208" cy="331205"/>
          </a:xfrm>
        </p:grpSpPr>
        <p:sp>
          <p:nvSpPr>
            <p:cNvPr id="54" name="Oval 5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Isosceles Triangle 57"/>
          <p:cNvSpPr/>
          <p:nvPr/>
        </p:nvSpPr>
        <p:spPr>
          <a:xfrm>
            <a:off x="2837304" y="1907472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2854702" y="3299165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Curved Connector 60"/>
          <p:cNvCxnSpPr>
            <a:stCxn id="24" idx="3"/>
            <a:endCxn id="31" idx="0"/>
          </p:cNvCxnSpPr>
          <p:nvPr/>
        </p:nvCxnSpPr>
        <p:spPr>
          <a:xfrm flipV="1">
            <a:off x="3201869" y="1259543"/>
            <a:ext cx="5317806" cy="142642"/>
          </a:xfrm>
          <a:prstGeom prst="curvedConnector4">
            <a:avLst>
              <a:gd name="adj1" fmla="val 49200"/>
              <a:gd name="adj2" fmla="val -14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321012" y="42839"/>
            <a:ext cx="557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Hardware Interrupt/propagation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0071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7428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7428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99497" y="1175797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241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904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7777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7777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0902" y="972747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50224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5585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3949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51285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6435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6832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51285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79839" y="128798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flipH="1">
            <a:off x="263222" y="975288"/>
            <a:ext cx="1059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Incorrect human</a:t>
            </a:r>
          </a:p>
          <a:p>
            <a:r>
              <a:rPr lang="en-US" dirty="0" smtClean="0"/>
              <a:t>input                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175114" y="1608908"/>
            <a:ext cx="1612208" cy="331205"/>
            <a:chOff x="4605712" y="5633497"/>
            <a:chExt cx="1612208" cy="331205"/>
          </a:xfrm>
        </p:grpSpPr>
        <p:sp>
          <p:nvSpPr>
            <p:cNvPr id="27" name="Oval 2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347296" y="1515712"/>
            <a:ext cx="1612208" cy="331205"/>
            <a:chOff x="4605712" y="5633497"/>
            <a:chExt cx="1612208" cy="331205"/>
          </a:xfrm>
        </p:grpSpPr>
        <p:sp>
          <p:nvSpPr>
            <p:cNvPr id="34" name="Oval 3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73735" y="3868818"/>
            <a:ext cx="1612208" cy="331205"/>
            <a:chOff x="4605712" y="5633497"/>
            <a:chExt cx="1612208" cy="331205"/>
          </a:xfrm>
        </p:grpSpPr>
        <p:sp>
          <p:nvSpPr>
            <p:cNvPr id="39" name="Oval 3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80686" y="3791772"/>
            <a:ext cx="1612208" cy="331205"/>
            <a:chOff x="4605712" y="5633497"/>
            <a:chExt cx="1612208" cy="331205"/>
          </a:xfrm>
        </p:grpSpPr>
        <p:sp>
          <p:nvSpPr>
            <p:cNvPr id="44" name="Oval 4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121194" y="1295113"/>
            <a:ext cx="895859" cy="208689"/>
            <a:chOff x="4605712" y="5633497"/>
            <a:chExt cx="1612208" cy="331205"/>
          </a:xfrm>
        </p:grpSpPr>
        <p:sp>
          <p:nvSpPr>
            <p:cNvPr id="49" name="Oval 4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011498" y="3731446"/>
            <a:ext cx="895859" cy="208689"/>
            <a:chOff x="4605712" y="5633497"/>
            <a:chExt cx="1612208" cy="331205"/>
          </a:xfrm>
        </p:grpSpPr>
        <p:sp>
          <p:nvSpPr>
            <p:cNvPr id="54" name="Oval 5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Isosceles Triangle 57"/>
          <p:cNvSpPr/>
          <p:nvPr/>
        </p:nvSpPr>
        <p:spPr>
          <a:xfrm>
            <a:off x="2837304" y="1924302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 rot="5797903">
            <a:off x="1658243" y="1349498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2779839" y="1286385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7942385" y="124323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Arrow Connector 122"/>
          <p:cNvCxnSpPr>
            <a:stCxn id="61" idx="1"/>
            <a:endCxn id="61" idx="1"/>
          </p:cNvCxnSpPr>
          <p:nvPr/>
        </p:nvCxnSpPr>
        <p:spPr>
          <a:xfrm>
            <a:off x="2779839" y="1417412"/>
            <a:ext cx="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25" idx="1"/>
            <a:endCxn id="61" idx="1"/>
          </p:cNvCxnSpPr>
          <p:nvPr/>
        </p:nvCxnSpPr>
        <p:spPr>
          <a:xfrm flipV="1">
            <a:off x="1323177" y="1417412"/>
            <a:ext cx="1456662" cy="195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55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7428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7428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99497" y="1175797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241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904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7777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7777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0902" y="972747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50224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5585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3949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51285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6435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6832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51285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980865" y="1520223"/>
            <a:ext cx="1" cy="191927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79839" y="1287988"/>
            <a:ext cx="422030" cy="26205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flipH="1">
            <a:off x="1957392" y="2295193"/>
            <a:ext cx="1059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Interrupt</a:t>
            </a:r>
          </a:p>
          <a:p>
            <a:r>
              <a:rPr lang="en-US" dirty="0" smtClean="0"/>
              <a:t>Time out                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175114" y="1608908"/>
            <a:ext cx="1612208" cy="331205"/>
            <a:chOff x="4605712" y="5633497"/>
            <a:chExt cx="1612208" cy="331205"/>
          </a:xfrm>
        </p:grpSpPr>
        <p:sp>
          <p:nvSpPr>
            <p:cNvPr id="27" name="Oval 26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Oval 30"/>
          <p:cNvSpPr/>
          <p:nvPr/>
        </p:nvSpPr>
        <p:spPr>
          <a:xfrm>
            <a:off x="3673087" y="1368090"/>
            <a:ext cx="170268" cy="10658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31" idx="5"/>
            <a:endCxn id="24" idx="3"/>
          </p:cNvCxnSpPr>
          <p:nvPr/>
        </p:nvCxnSpPr>
        <p:spPr>
          <a:xfrm flipH="1" flipV="1">
            <a:off x="3201869" y="1419015"/>
            <a:ext cx="616551" cy="40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7347296" y="1515712"/>
            <a:ext cx="1612208" cy="331205"/>
            <a:chOff x="4605712" y="5633497"/>
            <a:chExt cx="1612208" cy="331205"/>
          </a:xfrm>
        </p:grpSpPr>
        <p:sp>
          <p:nvSpPr>
            <p:cNvPr id="34" name="Oval 3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73735" y="3868818"/>
            <a:ext cx="1612208" cy="331205"/>
            <a:chOff x="4605712" y="5633497"/>
            <a:chExt cx="1612208" cy="331205"/>
          </a:xfrm>
        </p:grpSpPr>
        <p:sp>
          <p:nvSpPr>
            <p:cNvPr id="39" name="Oval 3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80686" y="3791772"/>
            <a:ext cx="1612208" cy="331205"/>
            <a:chOff x="4605712" y="5633497"/>
            <a:chExt cx="1612208" cy="331205"/>
          </a:xfrm>
        </p:grpSpPr>
        <p:sp>
          <p:nvSpPr>
            <p:cNvPr id="44" name="Oval 4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121194" y="1295113"/>
            <a:ext cx="895859" cy="208689"/>
            <a:chOff x="4605712" y="5633497"/>
            <a:chExt cx="1612208" cy="331205"/>
          </a:xfrm>
        </p:grpSpPr>
        <p:sp>
          <p:nvSpPr>
            <p:cNvPr id="49" name="Oval 48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011498" y="3731446"/>
            <a:ext cx="895859" cy="208689"/>
            <a:chOff x="4605712" y="5633497"/>
            <a:chExt cx="1612208" cy="331205"/>
          </a:xfrm>
        </p:grpSpPr>
        <p:sp>
          <p:nvSpPr>
            <p:cNvPr id="54" name="Oval 53"/>
            <p:cNvSpPr/>
            <p:nvPr/>
          </p:nvSpPr>
          <p:spPr>
            <a:xfrm>
              <a:off x="5632654" y="5662246"/>
              <a:ext cx="585266" cy="30245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05712" y="5633497"/>
              <a:ext cx="585266" cy="302456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5192973" y="5738884"/>
              <a:ext cx="457200" cy="27295"/>
            </a:xfrm>
            <a:custGeom>
              <a:avLst/>
              <a:gdLst>
                <a:gd name="connsiteX0" fmla="*/ 457200 w 457200"/>
                <a:gd name="connsiteY0" fmla="*/ 27295 h 27295"/>
                <a:gd name="connsiteX1" fmla="*/ 0 w 457200"/>
                <a:gd name="connsiteY1" fmla="*/ 0 h 27295"/>
                <a:gd name="connsiteX2" fmla="*/ 0 w 457200"/>
                <a:gd name="connsiteY2" fmla="*/ 0 h 2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27295">
                  <a:moveTo>
                    <a:pt x="457200" y="272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headEnd type="none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145206" y="5827594"/>
              <a:ext cx="504967" cy="20472"/>
            </a:xfrm>
            <a:custGeom>
              <a:avLst/>
              <a:gdLst>
                <a:gd name="connsiteX0" fmla="*/ 0 w 504967"/>
                <a:gd name="connsiteY0" fmla="*/ 0 h 20472"/>
                <a:gd name="connsiteX1" fmla="*/ 504967 w 504967"/>
                <a:gd name="connsiteY1" fmla="*/ 20472 h 20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967" h="20472">
                  <a:moveTo>
                    <a:pt x="0" y="0"/>
                  </a:moveTo>
                  <a:lnTo>
                    <a:pt x="504967" y="20472"/>
                  </a:ln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Isosceles Triangle 57"/>
          <p:cNvSpPr/>
          <p:nvPr/>
        </p:nvSpPr>
        <p:spPr>
          <a:xfrm>
            <a:off x="2837304" y="1924302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2854702" y="3315995"/>
            <a:ext cx="272304" cy="19451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63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>
            <a:off x="1570703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2981" y="774289"/>
            <a:ext cx="14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A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>
            <a:off x="6700684" y="848031"/>
            <a:ext cx="2905432" cy="120936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2962" y="774289"/>
            <a:ext cx="14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B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564625" y="1210399"/>
            <a:ext cx="213605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4247535" y="12241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6674324" y="1190415"/>
            <a:ext cx="457200" cy="4572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1512277" y="3277772"/>
            <a:ext cx="2644726" cy="1062111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4016326" y="3277772"/>
            <a:ext cx="2813539" cy="886265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06376" y="1278283"/>
            <a:ext cx="126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data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2205110" y="3502241"/>
            <a:ext cx="181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700684" y="3155852"/>
            <a:ext cx="2644726" cy="1062111"/>
            <a:chOff x="6700684" y="3155852"/>
            <a:chExt cx="2644726" cy="1062111"/>
          </a:xfrm>
        </p:grpSpPr>
        <p:sp>
          <p:nvSpPr>
            <p:cNvPr id="16" name="Cube 15"/>
            <p:cNvSpPr/>
            <p:nvPr/>
          </p:nvSpPr>
          <p:spPr>
            <a:xfrm>
              <a:off x="6700684" y="3155852"/>
              <a:ext cx="2644726" cy="1062111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7251507" y="3351572"/>
              <a:ext cx="1811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Processor 2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0978" y="3439495"/>
            <a:ext cx="61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30965" y="512857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07102" y="4564352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441285" y="4568320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2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74140" y="512856"/>
            <a:ext cx="3499800" cy="405149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006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2443</TotalTime>
  <Words>129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Mcgregor</dc:creator>
  <cp:lastModifiedBy>John Mcgregor</cp:lastModifiedBy>
  <cp:revision>22</cp:revision>
  <dcterms:created xsi:type="dcterms:W3CDTF">2017-09-09T23:43:49Z</dcterms:created>
  <dcterms:modified xsi:type="dcterms:W3CDTF">2017-09-11T16:27:32Z</dcterms:modified>
</cp:coreProperties>
</file>