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2" r:id="rId2"/>
    <p:sldId id="303" r:id="rId3"/>
    <p:sldId id="304" r:id="rId4"/>
    <p:sldId id="305" r:id="rId5"/>
    <p:sldId id="306" r:id="rId6"/>
    <p:sldId id="312" r:id="rId7"/>
    <p:sldId id="313" r:id="rId8"/>
    <p:sldId id="307" r:id="rId9"/>
    <p:sldId id="308" r:id="rId10"/>
    <p:sldId id="309" r:id="rId11"/>
    <p:sldId id="31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4" autoAdjust="0"/>
    <p:restoredTop sz="90782" autoAdjust="0"/>
  </p:normalViewPr>
  <p:slideViewPr>
    <p:cSldViewPr>
      <p:cViewPr varScale="1">
        <p:scale>
          <a:sx n="57" d="100"/>
          <a:sy n="57" d="100"/>
        </p:scale>
        <p:origin x="147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85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02816-26D2-44A9-B2CD-08B4A592CB97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0F219-BEB9-4D8B-9270-FF96972D2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34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FA5608-FB1D-4DF2-A89C-2004C948F9D8}" type="slidenum">
              <a:rPr lang="en-US">
                <a:latin typeface="Arial" pitchFamily="34" charset="0"/>
                <a:ea typeface="ヒラギノ角ゴ Pro W3" charset="-128"/>
              </a:rPr>
              <a:pPr/>
              <a:t>1</a:t>
            </a:fld>
            <a:endParaRPr lang="en-US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AFE27-8C6F-4CE1-88E3-77AD1F129780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9ABD-4E49-4B2E-8E7A-10B4397FA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80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AFE27-8C6F-4CE1-88E3-77AD1F129780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9ABD-4E49-4B2E-8E7A-10B4397FA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48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AFE27-8C6F-4CE1-88E3-77AD1F129780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9ABD-4E49-4B2E-8E7A-10B4397FA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80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AFE27-8C6F-4CE1-88E3-77AD1F129780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9ABD-4E49-4B2E-8E7A-10B4397FA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08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AFE27-8C6F-4CE1-88E3-77AD1F129780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9ABD-4E49-4B2E-8E7A-10B4397FA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52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AFE27-8C6F-4CE1-88E3-77AD1F129780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9ABD-4E49-4B2E-8E7A-10B4397FA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241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AFE27-8C6F-4CE1-88E3-77AD1F129780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9ABD-4E49-4B2E-8E7A-10B4397FA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89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AFE27-8C6F-4CE1-88E3-77AD1F129780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9ABD-4E49-4B2E-8E7A-10B4397FA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18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AFE27-8C6F-4CE1-88E3-77AD1F129780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9ABD-4E49-4B2E-8E7A-10B4397FA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424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AFE27-8C6F-4CE1-88E3-77AD1F129780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9ABD-4E49-4B2E-8E7A-10B4397FA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97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AFE27-8C6F-4CE1-88E3-77AD1F129780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9ABD-4E49-4B2E-8E7A-10B4397FA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3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AFE27-8C6F-4CE1-88E3-77AD1F129780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79ABD-4E49-4B2E-8E7A-10B4397FA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7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acle.com/technetwork/articles/cloudcomp/jimerson-ha-arch-cloud-1669855.html" TargetMode="External"/><Relationship Id="rId2" Type="http://schemas.openxmlformats.org/officeDocument/2006/relationships/hyperlink" Target="http://www.ibm.com/developerworks/cloud/library/cl-open-architecture/cl-open-architecture-pdf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qtt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1524000" y="4770438"/>
            <a:ext cx="67818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5" name="Rectangle 8"/>
          <p:cNvSpPr>
            <a:spLocks noChangeArrowheads="1"/>
          </p:cNvSpPr>
          <p:nvPr/>
        </p:nvSpPr>
        <p:spPr bwMode="auto">
          <a:xfrm>
            <a:off x="381000" y="228600"/>
            <a:ext cx="8305800" cy="60198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381000" y="1524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381000" y="1219200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381000" y="1273175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799" name="Picture 10" descr="academicSymbolWdm_copu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42913"/>
            <a:ext cx="25701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05800" cy="2060575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Cloud architectures</a:t>
            </a:r>
            <a:endParaRPr lang="en-US" sz="3600" dirty="0"/>
          </a:p>
        </p:txBody>
      </p:sp>
      <p:sp>
        <p:nvSpPr>
          <p:cNvPr id="33801" name="Subtitle 2"/>
          <p:cNvSpPr>
            <a:spLocks noGrp="1"/>
          </p:cNvSpPr>
          <p:nvPr>
            <p:ph type="subTitle" idx="1"/>
          </p:nvPr>
        </p:nvSpPr>
        <p:spPr>
          <a:xfrm>
            <a:off x="1113631" y="4495006"/>
            <a:ext cx="6840538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John D. McGregor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johnmc@clemson.edu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6458-F23B-405C-8F21-21F697F72E8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machine for client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73291"/>
            <a:ext cx="7006105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935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www.ibm.com/developerworks/cloud/library/cl-open-architecture/cl-open-architecture-pdf.pdf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www.oracle.com/technetwork/articles/cloudcomp/jimerson-ha-arch-cloud-1669855.html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://mqtt.org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88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" y="1600200"/>
            <a:ext cx="9054919" cy="4495800"/>
          </a:xfrm>
        </p:spPr>
      </p:pic>
    </p:spTree>
    <p:extLst>
      <p:ext uri="{BB962C8B-B14F-4D97-AF65-F5344CB8AC3E}">
        <p14:creationId xmlns:p14="http://schemas.microsoft.com/office/powerpoint/2010/main" val="425070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2" y="1447800"/>
            <a:ext cx="9032838" cy="4890952"/>
          </a:xfrm>
        </p:spPr>
      </p:pic>
    </p:spTree>
    <p:extLst>
      <p:ext uri="{BB962C8B-B14F-4D97-AF65-F5344CB8AC3E}">
        <p14:creationId xmlns:p14="http://schemas.microsoft.com/office/powerpoint/2010/main" val="261527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3" y="1752600"/>
            <a:ext cx="9096272" cy="4267200"/>
          </a:xfrm>
        </p:spPr>
      </p:pic>
    </p:spTree>
    <p:extLst>
      <p:ext uri="{BB962C8B-B14F-4D97-AF65-F5344CB8AC3E}">
        <p14:creationId xmlns:p14="http://schemas.microsoft.com/office/powerpoint/2010/main" val="234257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3658"/>
            <a:ext cx="9151521" cy="5223342"/>
          </a:xfrm>
        </p:spPr>
      </p:pic>
    </p:spTree>
    <p:extLst>
      <p:ext uri="{BB962C8B-B14F-4D97-AF65-F5344CB8AC3E}">
        <p14:creationId xmlns:p14="http://schemas.microsoft.com/office/powerpoint/2010/main" val="264084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7315200" cy="5154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083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Amazon web architecture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40660"/>
            <a:ext cx="8229600" cy="410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7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MQTT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MQTT is a machine-to-machine (M2M)/"Internet of Things" connectivity protocol</a:t>
            </a:r>
            <a:r>
              <a:rPr lang="en-US" dirty="0" smtClean="0"/>
              <a:t>.</a:t>
            </a:r>
          </a:p>
          <a:p>
            <a:r>
              <a:rPr lang="en-US" dirty="0"/>
              <a:t>MQTT-SN is designed to be as close as possible to MQTT, but is adapted to the peculiarities of a wireless </a:t>
            </a:r>
            <a:r>
              <a:rPr lang="en-US" dirty="0" smtClean="0"/>
              <a:t>communication </a:t>
            </a:r>
            <a:r>
              <a:rPr lang="en-US" dirty="0"/>
              <a:t>environment such as low bandwidth, high link failures, short message length, </a:t>
            </a:r>
            <a:r>
              <a:rPr lang="en-US" dirty="0" err="1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17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7657571" cy="453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96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31114</TotalTime>
  <Words>81</Words>
  <Application>Microsoft Office PowerPoint</Application>
  <PresentationFormat>On-screen Show (4:3)</PresentationFormat>
  <Paragraphs>17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Verdana</vt:lpstr>
      <vt:lpstr>ヒラギノ角ゴ Pro W3</vt:lpstr>
      <vt:lpstr>Office Theme</vt:lpstr>
      <vt:lpstr>Cloud architectures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Amazon web architecture</vt:lpstr>
      <vt:lpstr>MQTT</vt:lpstr>
      <vt:lpstr>Types of nodes</vt:lpstr>
      <vt:lpstr>State machine for client</vt:lpstr>
      <vt:lpstr>PowerPoint Presentation</vt:lpstr>
    </vt:vector>
  </TitlesOfParts>
  <Company>Clemson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John Mcgregor</cp:lastModifiedBy>
  <cp:revision>183</cp:revision>
  <dcterms:created xsi:type="dcterms:W3CDTF">2013-08-22T12:07:26Z</dcterms:created>
  <dcterms:modified xsi:type="dcterms:W3CDTF">2018-04-07T21:21:17Z</dcterms:modified>
</cp:coreProperties>
</file>