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>
        <p:scale>
          <a:sx n="89" d="100"/>
          <a:sy n="89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2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935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30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99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7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5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6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1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6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23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2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7413D-2D4E-4404-901B-808152A8C8EB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D9EE2-9EFF-4CBE-BB57-54A7D9A77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22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indarising.org/uploads/goodsoftl.pdf" TargetMode="External"/><Relationship Id="rId2" Type="http://schemas.openxmlformats.org/officeDocument/2006/relationships/hyperlink" Target="https://pkruchten.files.wordpress.com/2017/04/kruchten-170404-td-at-icsa-pptx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aputan.org/mud/" TargetMode="External"/><Relationship Id="rId4" Type="http://schemas.openxmlformats.org/officeDocument/2006/relationships/hyperlink" Target="https://theaircurrent.com/aviation-safety/the-world-pulls-the-andon-cord-on-the-737-max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Current links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29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I am missing </a:t>
            </a:r>
            <a:r>
              <a:rPr lang="en-US" smtClean="0"/>
              <a:t>one describe  to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/>
              </a:rPr>
              <a:t>https://pkruchten.files.wordpress.com/2017/04/kruchten-170404-td-at-icsa-pptx.pdf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http://lindarising.org/uploads/goodsoftl.pdf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https://theaircurrent.com/aviation-safety/the-world-pulls-the-andon-cord-on-the-737-max/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http://www.laputan.org/mud/</a:t>
            </a:r>
            <a:endParaRPr lang="en-US" dirty="0" smtClean="0"/>
          </a:p>
          <a:p>
            <a:r>
              <a:rPr lang="en-US" dirty="0" smtClean="0"/>
              <a:t>https://www.google.com/url?sa=t&amp;rct=j&amp;q=&amp;esrc=s&amp;source=web&amp;cd=8&amp;ved=2ahUKEwjag-na08DhAhUE26wKHcuLA7YQFjAHegQICBAC&amp;url=https%3A%2F%2Funvi.edu.ba%2FFiles%2FDLInt%2Fsample%2FAction%2520research%2FDBA502_Slides_3_Case_study_decisions_and_techniques_v2.ppt&amp;usg=AOvVaw0yNejGYgPxTqLXlTZ7Owr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001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</TotalTime>
  <Words>29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Current links</vt:lpstr>
      <vt:lpstr>If I am missing one describe  to 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links</dc:title>
  <dc:creator>John Mcgregor</dc:creator>
  <cp:lastModifiedBy>John Mcgregor</cp:lastModifiedBy>
  <cp:revision>4</cp:revision>
  <dcterms:created xsi:type="dcterms:W3CDTF">2019-04-08T19:57:04Z</dcterms:created>
  <dcterms:modified xsi:type="dcterms:W3CDTF">2019-04-09T18:03:04Z</dcterms:modified>
</cp:coreProperties>
</file>