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62" r:id="rId3"/>
    <p:sldId id="261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2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6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Quality Attribute Design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identified 2 major structures in the wireless charging architecture.</a:t>
            </a:r>
          </a:p>
          <a:p>
            <a:r>
              <a:rPr lang="en-US" dirty="0" smtClean="0"/>
              <a:t>We skipped over the QA reasons for these structures so I want to revisit those decisions.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56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major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Feedback control loop</a:t>
            </a:r>
          </a:p>
          <a:p>
            <a:r>
              <a:rPr lang="en-US" dirty="0" smtClean="0"/>
              <a:t>Dynamic service discovery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0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QA priorities for wireless charging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r>
              <a:rPr lang="en-US" dirty="0" smtClean="0"/>
              <a:t>Availability</a:t>
            </a:r>
          </a:p>
          <a:p>
            <a:r>
              <a:rPr lang="en-US" dirty="0" smtClean="0"/>
              <a:t>Efficient (performance)</a:t>
            </a:r>
          </a:p>
          <a:p>
            <a:r>
              <a:rPr lang="en-US" dirty="0" smtClean="0"/>
              <a:t>Flexibility</a:t>
            </a:r>
          </a:p>
          <a:p>
            <a:r>
              <a:rPr lang="en-US" dirty="0" smtClean="0"/>
              <a:t>Modifiable</a:t>
            </a:r>
          </a:p>
          <a:p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6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Overheating of the coil is a major risk to safety.</a:t>
            </a:r>
          </a:p>
          <a:p>
            <a:r>
              <a:rPr lang="en-US" dirty="0" smtClean="0"/>
              <a:t>If not regulated there is a high probability of overheating.</a:t>
            </a:r>
          </a:p>
          <a:p>
            <a:r>
              <a:rPr lang="en-US" dirty="0" smtClean="0"/>
              <a:t>If it overheats, the consequences  are a fire which destroys the vehicle.</a:t>
            </a:r>
          </a:p>
          <a:p>
            <a:r>
              <a:rPr lang="en-US" dirty="0" smtClean="0"/>
              <a:t>We can’t reduce the fire risk so we try to reduce the probability by controlling the flow of electricity.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02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Control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76599"/>
          </a:xfrm>
        </p:spPr>
        <p:txBody>
          <a:bodyPr/>
          <a:lstStyle/>
          <a:p>
            <a:r>
              <a:rPr lang="en-US" sz="2800" dirty="0" smtClean="0"/>
              <a:t>The feedback control loop style monitors the flow of electricity and can keep it within range.</a:t>
            </a:r>
          </a:p>
          <a:p>
            <a:r>
              <a:rPr lang="en-US" sz="2800" dirty="0" smtClean="0"/>
              <a:t>This style reduces the probability of overheating.</a:t>
            </a:r>
          </a:p>
          <a:p>
            <a:r>
              <a:rPr lang="en-US" sz="2800" dirty="0" smtClean="0"/>
              <a:t>Must be able to adjust System faster than the System can change its output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5029200"/>
            <a:ext cx="13716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52800" y="5029200"/>
            <a:ext cx="13716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91200" y="5016260"/>
            <a:ext cx="13716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Monitor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>
            <a:off x="2438400" y="53721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1"/>
          </p:cNvCxnSpPr>
          <p:nvPr/>
        </p:nvCxnSpPr>
        <p:spPr>
          <a:xfrm>
            <a:off x="457200" y="53721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 flipV="1">
            <a:off x="4724400" y="5359160"/>
            <a:ext cx="1066800" cy="129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7" idx="2"/>
          </p:cNvCxnSpPr>
          <p:nvPr/>
        </p:nvCxnSpPr>
        <p:spPr>
          <a:xfrm rot="5400000">
            <a:off x="3765430" y="3689230"/>
            <a:ext cx="698740" cy="47244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4" idx="2"/>
          </p:cNvCxnSpPr>
          <p:nvPr/>
        </p:nvCxnSpPr>
        <p:spPr>
          <a:xfrm flipV="1">
            <a:off x="1752600" y="57150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166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Oriented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service oriented style provides flexibility due to the ease with which a new service can replace an existing one.</a:t>
            </a:r>
          </a:p>
          <a:p>
            <a:r>
              <a:rPr lang="en-US" dirty="0" smtClean="0"/>
              <a:t>However, dynamic discovery is too error prone for a real-time system.</a:t>
            </a:r>
          </a:p>
          <a:p>
            <a:r>
              <a:rPr lang="en-US" dirty="0" smtClean="0"/>
              <a:t>This is a safety concern and an availability concern.</a:t>
            </a:r>
          </a:p>
          <a:p>
            <a:r>
              <a:rPr lang="en-US" dirty="0" smtClean="0"/>
              <a:t>Use SOA but not dynamic discovery; have a local registry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00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5573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13646</TotalTime>
  <Words>225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syse802Template</vt:lpstr>
      <vt:lpstr>CPSC 875</vt:lpstr>
      <vt:lpstr>PowerPoint Presentation</vt:lpstr>
      <vt:lpstr>2 major elements</vt:lpstr>
      <vt:lpstr>QA priorities for wireless charging</vt:lpstr>
      <vt:lpstr>Major risk</vt:lpstr>
      <vt:lpstr>Feedback Control loop</vt:lpstr>
      <vt:lpstr>Service Oriented</vt:lpstr>
      <vt:lpstr>What’s next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47</cp:revision>
  <dcterms:created xsi:type="dcterms:W3CDTF">2011-02-14T13:17:37Z</dcterms:created>
  <dcterms:modified xsi:type="dcterms:W3CDTF">2014-02-15T13:27:45Z</dcterms:modified>
</cp:coreProperties>
</file>