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7" r:id="rId4"/>
    <p:sldId id="268" r:id="rId5"/>
    <p:sldId id="269" r:id="rId6"/>
    <p:sldId id="260" r:id="rId7"/>
    <p:sldId id="261" r:id="rId8"/>
    <p:sldId id="262" r:id="rId9"/>
    <p:sldId id="257" r:id="rId10"/>
    <p:sldId id="258" r:id="rId11"/>
    <p:sldId id="263" r:id="rId12"/>
    <p:sldId id="264" r:id="rId13"/>
    <p:sldId id="265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2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2EB9C-5B64-4641-9B5B-213686CE4EB8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A90B1-29F2-42D5-86B6-E864F3EC1F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1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A90B1-29F2-42D5-86B6-E864F3EC1F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47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2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5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3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3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7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0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8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8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3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6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2B8D4-7035-4FDD-B80F-225EA26A7307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05918-9F51-4CAB-93AA-9FA0A9308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6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uronewmedia.com/blog/why-candy-crush-saga-is-so-successful-and-popular-but-will-never-be-an-angry-birds-a-cognitive-tear-down-of-the-user-experience/" TargetMode="External"/><Relationship Id="rId2" Type="http://schemas.openxmlformats.org/officeDocument/2006/relationships/hyperlink" Target="http://mwop.net/blog/2012-11-17-zendcon-beautiful-software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b.eecs.utk.edu/~mclennan/papers/ASE-TR.pdf" TargetMode="External"/><Relationship Id="rId2" Type="http://schemas.openxmlformats.org/officeDocument/2006/relationships/hyperlink" Target="http://www.joachimschummer.net/papers/2009_AestheticValues_HandbookPhilTech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moshe_safdie_on_building_uniquen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Architecture as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Efficiency</a:t>
            </a:r>
          </a:p>
          <a:p>
            <a:r>
              <a:rPr lang="en-US" dirty="0" smtClean="0"/>
              <a:t>Economy</a:t>
            </a:r>
          </a:p>
          <a:p>
            <a:r>
              <a:rPr lang="en-US" dirty="0" smtClean="0"/>
              <a:t>Elegance</a:t>
            </a:r>
          </a:p>
          <a:p>
            <a:r>
              <a:rPr lang="en-US" dirty="0" smtClean="0"/>
              <a:t>Form follows function</a:t>
            </a:r>
          </a:p>
          <a:p>
            <a:r>
              <a:rPr lang="en-US" dirty="0" smtClean="0"/>
              <a:t>But there are many designs that will provide a specific function so it is better to think…</a:t>
            </a:r>
          </a:p>
          <a:p>
            <a:r>
              <a:rPr lang="en-US" dirty="0" smtClean="0"/>
              <a:t>Function follows form</a:t>
            </a:r>
          </a:p>
          <a:p>
            <a:r>
              <a:rPr lang="en-US" dirty="0" smtClean="0"/>
              <a:t>Designs that look good usually 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6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 said “The qualities of measure and proportion constitute beauty and excellence.</a:t>
            </a:r>
          </a:p>
          <a:p>
            <a:r>
              <a:rPr lang="en-US" dirty="0" smtClean="0"/>
              <a:t>Aesthetic excellence is grounded in order, harmony, symmetry, and proportion in the parts.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08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Plotinus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Beauty is not in the relationships of the parts but in the unity of the one.</a:t>
            </a:r>
          </a:p>
          <a:p>
            <a:r>
              <a:rPr lang="en-US" dirty="0" smtClean="0"/>
              <a:t>Usually are conscious of the perfection of the whole before there is an appreciation of the individual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73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</a:p>
          <a:p>
            <a:r>
              <a:rPr lang="en-US" dirty="0" smtClean="0"/>
              <a:t>Criticism </a:t>
            </a:r>
          </a:p>
          <a:p>
            <a:r>
              <a:rPr lang="en-US" dirty="0" smtClean="0"/>
              <a:t>Theory</a:t>
            </a:r>
          </a:p>
          <a:p>
            <a:r>
              <a:rPr lang="en-US" dirty="0" smtClean="0"/>
              <a:t>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0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 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http://mwop.net/blog/2012-11-17-zendcon-beautiful-software.html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http://www.mauronewmedia.com/blog/why-candy-crush-saga-is-so-successful-and-popular-but-will-never-be-an-angry-birds-a-cognitive-tear-down-of-the-user-experience/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79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Step back and look at your architecture</a:t>
            </a:r>
          </a:p>
          <a:p>
            <a:r>
              <a:rPr lang="en-US" dirty="0" smtClean="0"/>
              <a:t>What elements of beauty does it possess?</a:t>
            </a:r>
          </a:p>
          <a:p>
            <a:r>
              <a:rPr lang="en-US" dirty="0" smtClean="0"/>
              <a:t>Identify what you think are the most beautiful parts of your design.</a:t>
            </a:r>
          </a:p>
          <a:p>
            <a:r>
              <a:rPr lang="en-US" dirty="0" smtClean="0"/>
              <a:t>Compare this to the earlier assignment where you decided which part of the architecture you thought was the best and which was the worst.</a:t>
            </a:r>
          </a:p>
          <a:p>
            <a:r>
              <a:rPr lang="en-US" dirty="0" smtClean="0"/>
              <a:t>Write up your analysis and submit by 4/22 at 6am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38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Beautiful software has: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4200" dirty="0" smtClean="0"/>
              <a:t>    Cooperation</a:t>
            </a:r>
          </a:p>
          <a:p>
            <a:endParaRPr lang="en-US" sz="4200" dirty="0" smtClean="0"/>
          </a:p>
          <a:p>
            <a:r>
              <a:rPr lang="en-US" sz="4200" dirty="0" smtClean="0"/>
              <a:t>    Appropriate form</a:t>
            </a:r>
          </a:p>
          <a:p>
            <a:endParaRPr lang="en-US" sz="4200" dirty="0" smtClean="0"/>
          </a:p>
          <a:p>
            <a:r>
              <a:rPr lang="en-US" sz="4200" dirty="0" smtClean="0"/>
              <a:t>    System </a:t>
            </a:r>
            <a:r>
              <a:rPr lang="en-US" sz="4200" dirty="0" err="1" smtClean="0"/>
              <a:t>minimality</a:t>
            </a:r>
            <a:endParaRPr lang="en-US" sz="4200" dirty="0" smtClean="0"/>
          </a:p>
          <a:p>
            <a:endParaRPr lang="en-US" sz="4200" dirty="0" smtClean="0"/>
          </a:p>
          <a:p>
            <a:r>
              <a:rPr lang="en-US" sz="4200" dirty="0" smtClean="0"/>
              <a:t>    Component singularity</a:t>
            </a:r>
          </a:p>
          <a:p>
            <a:endParaRPr lang="en-US" sz="4200" dirty="0" smtClean="0"/>
          </a:p>
          <a:p>
            <a:r>
              <a:rPr lang="en-US" sz="4200" dirty="0" smtClean="0"/>
              <a:t>    Functional locality</a:t>
            </a:r>
          </a:p>
          <a:p>
            <a:endParaRPr lang="en-US" sz="4200" dirty="0" smtClean="0"/>
          </a:p>
          <a:p>
            <a:r>
              <a:rPr lang="en-US" sz="4200" dirty="0" smtClean="0"/>
              <a:t>     Readability</a:t>
            </a:r>
          </a:p>
          <a:p>
            <a:endParaRPr lang="en-US" sz="4200" dirty="0" smtClean="0"/>
          </a:p>
          <a:p>
            <a:r>
              <a:rPr lang="en-US" sz="4200" dirty="0" smtClean="0"/>
              <a:t>     Simplicity</a:t>
            </a:r>
          </a:p>
          <a:p>
            <a:endParaRPr lang="en-US" sz="4200" dirty="0"/>
          </a:p>
          <a:p>
            <a:r>
              <a:rPr lang="en-US" sz="4200" dirty="0" smtClean="0"/>
              <a:t>http://www.chc-3.com/pub/beautifulsoftware.htm</a:t>
            </a:r>
          </a:p>
          <a:p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1061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beautiful software solves one problem, and does it better than any other</a:t>
            </a:r>
          </a:p>
          <a:p>
            <a:r>
              <a:rPr lang="en-US" dirty="0" smtClean="0"/>
              <a:t>Usability</a:t>
            </a:r>
          </a:p>
          <a:p>
            <a:pPr lvl="1"/>
            <a:r>
              <a:rPr lang="en-US" dirty="0" smtClean="0"/>
              <a:t> It guides you through the tasks at hand in a clear way, minimizing risks for misunderstanding or misuse of its features.</a:t>
            </a:r>
          </a:p>
          <a:p>
            <a:r>
              <a:rPr lang="en-US" dirty="0" smtClean="0"/>
              <a:t>Innovation </a:t>
            </a:r>
          </a:p>
          <a:p>
            <a:pPr lvl="1"/>
            <a:r>
              <a:rPr lang="en-US" dirty="0" smtClean="0"/>
              <a:t>beautiful software is not afraid to solve the problems at hand in new and amazing 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3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    Maintain, trust, and foster your product vision.</a:t>
            </a:r>
          </a:p>
          <a:p>
            <a:r>
              <a:rPr lang="en-US" dirty="0" smtClean="0"/>
              <a:t>    Stick your chin out and don’t be afraid to innovate.</a:t>
            </a:r>
          </a:p>
          <a:p>
            <a:r>
              <a:rPr lang="en-US" dirty="0" smtClean="0"/>
              <a:t>    Love your users and invest in their interaction with your software.</a:t>
            </a:r>
          </a:p>
          <a:p>
            <a:r>
              <a:rPr lang="en-US" dirty="0" smtClean="0"/>
              <a:t>    Maintain your integrity – fight for it and don’t stray away from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10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Craftsmanship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dirty="0" smtClean="0"/>
              <a:t>The goals of software craftsmanship are: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4500" dirty="0" smtClean="0"/>
              <a:t> Maintainability.</a:t>
            </a:r>
          </a:p>
          <a:p>
            <a:pPr marL="0" indent="0">
              <a:buNone/>
            </a:pPr>
            <a:r>
              <a:rPr lang="en-US" sz="4500" dirty="0" smtClean="0"/>
              <a:t>    Extensibility.</a:t>
            </a:r>
          </a:p>
          <a:p>
            <a:pPr marL="0" indent="0">
              <a:buNone/>
            </a:pPr>
            <a:r>
              <a:rPr lang="en-US" sz="4500" dirty="0" smtClean="0"/>
              <a:t>    Substitution.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500" dirty="0" smtClean="0"/>
              <a:t>Don't Repeat Yourself (DRY), and avoid Not Invented Here (NIH) syndrome.</a:t>
            </a:r>
          </a:p>
          <a:p>
            <a:pPr marL="0" indent="0">
              <a:buNone/>
            </a:pPr>
            <a:r>
              <a:rPr lang="en-US" sz="4500" dirty="0" smtClean="0"/>
              <a:t>You </a:t>
            </a:r>
            <a:r>
              <a:rPr lang="en-US" sz="4500" dirty="0" err="1" smtClean="0"/>
              <a:t>Ain't</a:t>
            </a:r>
            <a:r>
              <a:rPr lang="en-US" sz="4500" dirty="0" smtClean="0"/>
              <a:t> </a:t>
            </a:r>
            <a:r>
              <a:rPr lang="en-US" sz="4500" dirty="0" err="1" smtClean="0"/>
              <a:t>Gonna</a:t>
            </a:r>
            <a:r>
              <a:rPr lang="en-US" sz="4500" dirty="0" smtClean="0"/>
              <a:t> Need It (YAGNI) principle.</a:t>
            </a:r>
          </a:p>
          <a:p>
            <a:pPr marL="0" indent="0">
              <a:buNone/>
            </a:pPr>
            <a:r>
              <a:rPr lang="en-US" sz="4500" dirty="0" smtClean="0"/>
              <a:t>Favor composition over inheritance.</a:t>
            </a:r>
          </a:p>
          <a:p>
            <a:pPr marL="0" indent="0">
              <a:buNone/>
            </a:pPr>
            <a:r>
              <a:rPr lang="en-US" sz="4500" dirty="0" smtClean="0"/>
              <a:t>Create contracts for your objects.</a:t>
            </a:r>
          </a:p>
          <a:p>
            <a:pPr marL="0" indent="0">
              <a:buNone/>
            </a:pPr>
            <a:r>
              <a:rPr lang="en-US" sz="4500" dirty="0" smtClean="0"/>
              <a:t>Have objects (and methods!) do one thing, and one thing well.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15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http://www.joachimschummer.net/papers/2009_AestheticValues_HandbookPhilTech.pdf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http://web.eecs.utk.edu/~mclennan/papers/ASE-TR.pdf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9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</a:t>
            </a:r>
          </a:p>
          <a:p>
            <a:r>
              <a:rPr lang="en-US" dirty="0" smtClean="0"/>
              <a:t>Aesthetic</a:t>
            </a:r>
          </a:p>
          <a:p>
            <a:r>
              <a:rPr lang="en-US" dirty="0" smtClean="0"/>
              <a:t>Timely</a:t>
            </a:r>
          </a:p>
          <a:p>
            <a:r>
              <a:rPr lang="en-US" dirty="0" smtClean="0"/>
              <a:t>Natural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with “nature” not against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Rely on “local” conditions and traditions</a:t>
            </a:r>
          </a:p>
          <a:p>
            <a:r>
              <a:rPr lang="en-US" dirty="0" smtClean="0"/>
              <a:t>Software architecture tends to be trendy and international</a:t>
            </a:r>
          </a:p>
          <a:p>
            <a:r>
              <a:rPr lang="en-US" dirty="0" smtClean="0"/>
              <a:t>The concept of “local” means domain-specific</a:t>
            </a:r>
          </a:p>
          <a:p>
            <a:r>
              <a:rPr lang="en-US" dirty="0" smtClean="0"/>
              <a:t>There is no one architecture for everything but international organizations train architect consultants and tend to homogenize product architectures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9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Moshe </a:t>
            </a:r>
            <a:r>
              <a:rPr lang="en-US" dirty="0" err="1" smtClean="0"/>
              <a:t>Safdie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http://www.ted.com/talks/moshe_safdie_on_building_uniqueness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5811</TotalTime>
  <Words>471</Words>
  <Application>Microsoft Office PowerPoint</Application>
  <PresentationFormat>On-screen Show (4:3)</PresentationFormat>
  <Paragraphs>87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Software Architecture as design</vt:lpstr>
      <vt:lpstr>Beautiful software has:</vt:lpstr>
      <vt:lpstr>Or…</vt:lpstr>
      <vt:lpstr>Practical advice</vt:lpstr>
      <vt:lpstr>Software Craftsmanship</vt:lpstr>
      <vt:lpstr>PowerPoint Presentation</vt:lpstr>
      <vt:lpstr>Software sustainability</vt:lpstr>
      <vt:lpstr>Work with “nature” not against it</vt:lpstr>
      <vt:lpstr>Moshe Safdie</vt:lpstr>
      <vt:lpstr>PowerPoint Presentation</vt:lpstr>
      <vt:lpstr>Plato</vt:lpstr>
      <vt:lpstr>Plotinus</vt:lpstr>
      <vt:lpstr>PowerPoint Presentation</vt:lpstr>
      <vt:lpstr>Take a look</vt:lpstr>
      <vt:lpstr>Here’s what you are going to do..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22</cp:revision>
  <dcterms:created xsi:type="dcterms:W3CDTF">2014-04-13T13:33:58Z</dcterms:created>
  <dcterms:modified xsi:type="dcterms:W3CDTF">2014-04-17T14:25:10Z</dcterms:modified>
</cp:coreProperties>
</file>