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6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Time &amp; Abstraction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service oriented style  is a good one to illustrate this with.</a:t>
            </a:r>
          </a:p>
          <a:p>
            <a:r>
              <a:rPr lang="en-US" dirty="0" smtClean="0"/>
              <a:t>The computation performed by a service is defined statically and abstractly</a:t>
            </a:r>
          </a:p>
          <a:p>
            <a:r>
              <a:rPr lang="en-US" dirty="0" smtClean="0"/>
              <a:t>During the execution of a program using the style, a new service implementation can be obtained by asking a registry for the </a:t>
            </a:r>
            <a:r>
              <a:rPr lang="en-US" dirty="0" err="1" smtClean="0"/>
              <a:t>url</a:t>
            </a:r>
            <a:r>
              <a:rPr lang="en-US" dirty="0" smtClean="0"/>
              <a:t> of the new service. The service is made available and populated with current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630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 inheritance there are two static, conceptual definitions </a:t>
            </a:r>
          </a:p>
          <a:p>
            <a:r>
              <a:rPr lang="en-US" sz="2400" dirty="0" smtClean="0"/>
              <a:t>Dynamic instantiation of B combines these definitions results in a single concrete object that combines the 2. </a:t>
            </a:r>
          </a:p>
          <a:p>
            <a:r>
              <a:rPr lang="en-US" sz="2400" dirty="0" smtClean="0"/>
              <a:t>There are no dynamic interactions between A and B. There is a static combing of A and B to get AB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676400" y="3815834"/>
            <a:ext cx="1600200" cy="2851666"/>
            <a:chOff x="838200" y="3390900"/>
            <a:chExt cx="2438400" cy="3276600"/>
          </a:xfrm>
        </p:grpSpPr>
        <p:sp>
          <p:nvSpPr>
            <p:cNvPr id="4" name="Rectangle 3"/>
            <p:cNvSpPr/>
            <p:nvPr/>
          </p:nvSpPr>
          <p:spPr>
            <a:xfrm>
              <a:off x="838200" y="3390900"/>
              <a:ext cx="2438400" cy="1219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838200" y="5448300"/>
              <a:ext cx="2438400" cy="1219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1905000" y="4620883"/>
              <a:ext cx="304800" cy="381000"/>
            </a:xfrm>
            <a:prstGeom prst="triangl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6" idx="3"/>
              <a:endCxn id="5" idx="0"/>
            </p:cNvCxnSpPr>
            <p:nvPr/>
          </p:nvCxnSpPr>
          <p:spPr>
            <a:xfrm>
              <a:off x="2057400" y="5001883"/>
              <a:ext cx="0" cy="44641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890623" y="3815834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85934" y="5873234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4572000" y="4229100"/>
            <a:ext cx="2438400" cy="1219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21923" y="4654034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306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layered architecture is a static definition in which the concrete members of one layer have a calling relationship with some of the concrete members of a lower level.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57200" y="3840557"/>
            <a:ext cx="1600200" cy="2754674"/>
            <a:chOff x="457200" y="3149298"/>
            <a:chExt cx="1606154" cy="3445933"/>
          </a:xfrm>
        </p:grpSpPr>
        <p:grpSp>
          <p:nvGrpSpPr>
            <p:cNvPr id="11" name="Group 10"/>
            <p:cNvGrpSpPr/>
            <p:nvPr/>
          </p:nvGrpSpPr>
          <p:grpSpPr>
            <a:xfrm>
              <a:off x="457200" y="3149298"/>
              <a:ext cx="1600200" cy="1061085"/>
              <a:chOff x="1676400" y="3815834"/>
              <a:chExt cx="1600200" cy="106108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676400" y="3815834"/>
                <a:ext cx="1600200" cy="106108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367053" y="4185659"/>
                <a:ext cx="222176" cy="321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58841" y="4320661"/>
              <a:ext cx="1600200" cy="1061085"/>
              <a:chOff x="1676400" y="5606415"/>
              <a:chExt cx="1600200" cy="1061085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1676400" y="5606415"/>
                <a:ext cx="1600200" cy="106108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363975" y="5976240"/>
                <a:ext cx="222176" cy="321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463154" y="5534146"/>
              <a:ext cx="1600200" cy="106108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66412" y="5903971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54797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way to slice it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38400" y="2895600"/>
            <a:ext cx="5638800" cy="3429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/>
          <p:cNvCxnSpPr>
            <a:stCxn id="4" idx="0"/>
            <a:endCxn id="4" idx="2"/>
          </p:cNvCxnSpPr>
          <p:nvPr/>
        </p:nvCxnSpPr>
        <p:spPr>
          <a:xfrm>
            <a:off x="5257800" y="2895600"/>
            <a:ext cx="0" cy="3429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1"/>
            <a:endCxn id="4" idx="3"/>
          </p:cNvCxnSpPr>
          <p:nvPr/>
        </p:nvCxnSpPr>
        <p:spPr>
          <a:xfrm>
            <a:off x="2438400" y="4610100"/>
            <a:ext cx="5638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3725" y="2425626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static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969479" y="2347192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dynamic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342900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definitional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92989" y="5257800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operational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999611" y="3336666"/>
            <a:ext cx="15071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Ports and 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structures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85184" y="3059667"/>
            <a:ext cx="24545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Connections that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Use “applies in”</a:t>
            </a:r>
          </a:p>
          <a:p>
            <a:r>
              <a:rPr lang="en-US" sz="2400" b="1" dirty="0">
                <a:latin typeface="Bradley Hand ITC" panose="03070402050302030203" pitchFamily="66" charset="0"/>
              </a:rPr>
              <a:t>f</a:t>
            </a:r>
            <a:r>
              <a:rPr lang="en-US" sz="2400" b="1" dirty="0" smtClean="0">
                <a:latin typeface="Bradley Hand ITC" panose="03070402050302030203" pitchFamily="66" charset="0"/>
              </a:rPr>
              <a:t>or specific modes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69479" y="5257799"/>
            <a:ext cx="105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Events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66136" y="5266576"/>
            <a:ext cx="1374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properties</a:t>
            </a:r>
          </a:p>
        </p:txBody>
      </p:sp>
    </p:spTree>
    <p:extLst>
      <p:ext uri="{BB962C8B-B14F-4D97-AF65-F5344CB8AC3E}">
        <p14:creationId xmlns:p14="http://schemas.microsoft.com/office/powerpoint/2010/main" val="954827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another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38400" y="2895600"/>
            <a:ext cx="5638800" cy="3429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>
            <a:off x="5257800" y="2895600"/>
            <a:ext cx="0" cy="3429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5" idx="1"/>
            <a:endCxn id="5" idx="3"/>
          </p:cNvCxnSpPr>
          <p:nvPr/>
        </p:nvCxnSpPr>
        <p:spPr>
          <a:xfrm>
            <a:off x="2438400" y="4610100"/>
            <a:ext cx="5638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73725" y="2425626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static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969479" y="2347192"/>
            <a:ext cx="1332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dynamic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3429000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conceptual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2989" y="5257800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concrete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537946" y="3112682"/>
            <a:ext cx="23743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Ports, structures,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Unconditional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connections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57800" y="2928017"/>
            <a:ext cx="26805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Flows, states</a:t>
            </a:r>
          </a:p>
          <a:p>
            <a:r>
              <a:rPr lang="en-US" sz="2400" b="1" dirty="0">
                <a:latin typeface="Bradley Hand ITC" panose="03070402050302030203" pitchFamily="66" charset="0"/>
              </a:rPr>
              <a:t>a</a:t>
            </a:r>
            <a:r>
              <a:rPr lang="en-US" sz="2400" b="1" dirty="0" smtClean="0">
                <a:latin typeface="Bradley Hand ITC" panose="03070402050302030203" pitchFamily="66" charset="0"/>
              </a:rPr>
              <a:t>nd events, threads</a:t>
            </a:r>
          </a:p>
          <a:p>
            <a:r>
              <a:rPr lang="en-US" sz="2400" b="1" dirty="0">
                <a:latin typeface="Bradley Hand ITC" panose="03070402050302030203" pitchFamily="66" charset="0"/>
              </a:rPr>
              <a:t>a</a:t>
            </a:r>
            <a:r>
              <a:rPr lang="en-US" sz="2400" b="1" dirty="0" smtClean="0">
                <a:latin typeface="Bradley Hand ITC" panose="03070402050302030203" pitchFamily="66" charset="0"/>
              </a:rPr>
              <a:t>nd properties like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latency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56584" y="4888467"/>
            <a:ext cx="23118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Actually bound 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Structures and]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resources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7361" y="4842301"/>
            <a:ext cx="24481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Conditional 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connections,</a:t>
            </a:r>
          </a:p>
          <a:p>
            <a:r>
              <a:rPr lang="en-US" sz="2400" b="1" dirty="0" smtClean="0">
                <a:latin typeface="Bradley Hand ITC" panose="03070402050302030203" pitchFamily="66" charset="0"/>
              </a:rPr>
              <a:t>Subprograms, </a:t>
            </a:r>
            <a:r>
              <a:rPr lang="en-US" sz="2400" b="1" dirty="0" err="1" smtClean="0">
                <a:latin typeface="Bradley Hand ITC" panose="03070402050302030203" pitchFamily="66" charset="0"/>
              </a:rPr>
              <a:t>etc</a:t>
            </a:r>
            <a:endParaRPr lang="en-US" sz="2400" b="1" dirty="0" smtClean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396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Non-executable</a:t>
            </a:r>
          </a:p>
          <a:p>
            <a:r>
              <a:rPr lang="en-US" dirty="0" smtClean="0"/>
              <a:t>Unchanging </a:t>
            </a:r>
          </a:p>
          <a:p>
            <a:r>
              <a:rPr lang="en-US" dirty="0" smtClean="0"/>
              <a:t>Usually the runtime structure is a copy of the static structure</a:t>
            </a:r>
          </a:p>
          <a:p>
            <a:r>
              <a:rPr lang="en-US" dirty="0" smtClean="0"/>
              <a:t>Static allows analysis to determine exact values for properties of the system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9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change during execution</a:t>
            </a:r>
          </a:p>
          <a:p>
            <a:r>
              <a:rPr lang="en-US" dirty="0" smtClean="0"/>
              <a:t>Transitioning from one state to another is a dynamic action during execution </a:t>
            </a:r>
          </a:p>
          <a:p>
            <a:r>
              <a:rPr lang="en-US" dirty="0" smtClean="0"/>
              <a:t>Whether the transition is feasible may change if an “applies to” clause is used</a:t>
            </a:r>
          </a:p>
          <a:p>
            <a:r>
              <a:rPr lang="en-US" dirty="0" smtClean="0"/>
              <a:t>but that transitioning only occurs because a transition was defined  during the definitional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71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efinitional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structures and relationships must be defined before being used</a:t>
            </a:r>
          </a:p>
          <a:p>
            <a:r>
              <a:rPr lang="en-US" dirty="0" smtClean="0"/>
              <a:t>Traditional architectures usually only do new definitions statically but they will do instantiations dynamically</a:t>
            </a:r>
          </a:p>
          <a:p>
            <a:r>
              <a:rPr lang="en-US" dirty="0" smtClean="0"/>
              <a:t>Newer architectures such as the Java runtime use a reflective architecture to create new classes and relationships on the fly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428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perational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operation of the program</a:t>
            </a:r>
          </a:p>
          <a:p>
            <a:r>
              <a:rPr lang="en-US" dirty="0" smtClean="0"/>
              <a:t>Runtime structures, checks and constraints</a:t>
            </a:r>
          </a:p>
          <a:p>
            <a:r>
              <a:rPr lang="en-US" dirty="0" smtClean="0"/>
              <a:t>The values stored in memory locations are changing</a:t>
            </a:r>
          </a:p>
          <a:p>
            <a:r>
              <a:rPr lang="en-US" dirty="0" smtClean="0"/>
              <a:t>Discoverable services can be added to a product during operation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64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types </a:t>
            </a:r>
          </a:p>
          <a:p>
            <a:r>
              <a:rPr lang="en-US" dirty="0" smtClean="0"/>
              <a:t>Shows form but not specifics</a:t>
            </a:r>
          </a:p>
          <a:p>
            <a:r>
              <a:rPr lang="en-US" dirty="0" smtClean="0"/>
              <a:t>For example, ports can be defined in terms of direction but not the type of data that will pass through</a:t>
            </a:r>
          </a:p>
          <a:p>
            <a:r>
              <a:rPr lang="en-US" dirty="0" smtClean="0"/>
              <a:t>Processes and threads can be partially defined without which specific subprograms will be called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oncrete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 definitions are reified, i.e. transformed, into specific runtime structures</a:t>
            </a:r>
          </a:p>
          <a:p>
            <a:r>
              <a:rPr lang="en-US" dirty="0" smtClean="0"/>
              <a:t>Specific values are given to ports, variables,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Multiplicities are resolved for the particular scenario</a:t>
            </a:r>
          </a:p>
          <a:p>
            <a:r>
              <a:rPr lang="en-US" dirty="0" smtClean="0"/>
              <a:t>Structures are mapped to specific memories and processors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103246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9471</TotalTime>
  <Words>453</Words>
  <Application>Microsoft Office PowerPoint</Application>
  <PresentationFormat>On-screen Show (4:3)</PresentationFormat>
  <Paragraphs>82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875</vt:lpstr>
      <vt:lpstr>One way to slice it</vt:lpstr>
      <vt:lpstr>And another</vt:lpstr>
      <vt:lpstr>Static</vt:lpstr>
      <vt:lpstr>Dynamic</vt:lpstr>
      <vt:lpstr>Definitional</vt:lpstr>
      <vt:lpstr>Operational</vt:lpstr>
      <vt:lpstr>Conceptual</vt:lpstr>
      <vt:lpstr>Concrete</vt:lpstr>
      <vt:lpstr>Architectures</vt:lpstr>
      <vt:lpstr>Design Level</vt:lpstr>
      <vt:lpstr>Architecture level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40</cp:revision>
  <dcterms:created xsi:type="dcterms:W3CDTF">2011-02-14T13:17:37Z</dcterms:created>
  <dcterms:modified xsi:type="dcterms:W3CDTF">2014-02-12T15:52:36Z</dcterms:modified>
</cp:coreProperties>
</file>