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2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1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0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0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6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2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0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0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1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9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17EF5-4026-4E8F-AFF5-930557E78D46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9A0D8-DEF9-4124-9D35-0DB8BC59F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8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cutter.com/2013/04/09/marketects-delivering-good-enterprise-architecture/?utm_source=rss&amp;utm_medium=rss&amp;utm_campaign=marketects-delivering-good-enterprise-architecture" TargetMode="External"/><Relationship Id="rId2" Type="http://schemas.openxmlformats.org/officeDocument/2006/relationships/hyperlink" Target="http://www.infoq.com/presentations/agilists-and-architec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z13.java.no/presentation.html?id=0a362df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Assignments for April 8</a:t>
            </a:r>
            <a:r>
              <a:rPr lang="en-US" baseline="30000" dirty="0" smtClean="0"/>
              <a:t>th</a:t>
            </a:r>
            <a:r>
              <a:rPr lang="en-US" dirty="0" smtClean="0"/>
              <a:t>  and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53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Prepare a 10 minute presentation of your architecture</a:t>
            </a:r>
          </a:p>
          <a:p>
            <a:r>
              <a:rPr lang="en-US" dirty="0" smtClean="0"/>
              <a:t>Begin with the business  goals</a:t>
            </a:r>
          </a:p>
          <a:p>
            <a:r>
              <a:rPr lang="en-US" dirty="0" smtClean="0"/>
              <a:t>Include use cases</a:t>
            </a:r>
          </a:p>
          <a:p>
            <a:r>
              <a:rPr lang="en-US" dirty="0" smtClean="0"/>
              <a:t>Give the prioritized quality attributes along with a rationale for the ordering</a:t>
            </a:r>
          </a:p>
          <a:p>
            <a:r>
              <a:rPr lang="en-US" dirty="0" smtClean="0"/>
              <a:t>Give an overview of the structure of your architecture using the AADL model also use IMV in OSATE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powerpoint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16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place of Thursday’s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Watch </a:t>
            </a:r>
            <a:r>
              <a:rPr lang="en-US" dirty="0" smtClean="0">
                <a:hlinkClick r:id="rId2"/>
              </a:rPr>
              <a:t>http://www.infoq.com/presentations/agilists-and-architects</a:t>
            </a:r>
            <a:endParaRPr lang="en-US" dirty="0" smtClean="0"/>
          </a:p>
          <a:p>
            <a:r>
              <a:rPr lang="en-US" dirty="0" smtClean="0"/>
              <a:t>Read </a:t>
            </a:r>
            <a:r>
              <a:rPr lang="en-US" dirty="0" smtClean="0">
                <a:hlinkClick r:id="rId3"/>
              </a:rPr>
              <a:t>http://blog.cutter.com/2013/04/09/marketects-delivering-good-enterprise-architecture/?utm_source=rss&amp;utm_medium=rss&amp;utm_campaign=marketects-delivering-good-enterprise-architecture</a:t>
            </a:r>
            <a:endParaRPr lang="en-US" dirty="0" smtClean="0"/>
          </a:p>
          <a:p>
            <a:r>
              <a:rPr lang="en-US" dirty="0" smtClean="0"/>
              <a:t>Watch </a:t>
            </a:r>
            <a:r>
              <a:rPr lang="en-US" dirty="0" smtClean="0">
                <a:hlinkClick r:id="rId4"/>
              </a:rPr>
              <a:t>http://jz13.java.no/presentation.html?id=0a362df5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92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85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Assignments for April 8th  and 10th </vt:lpstr>
      <vt:lpstr>Here’s what you are going to do…</vt:lpstr>
      <vt:lpstr>In place of Thursday’s class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Assignments for April 8th  and 10th</dc:title>
  <dc:creator>Windows User</dc:creator>
  <cp:lastModifiedBy>Windows User</cp:lastModifiedBy>
  <cp:revision>6</cp:revision>
  <dcterms:created xsi:type="dcterms:W3CDTF">2014-04-07T23:07:45Z</dcterms:created>
  <dcterms:modified xsi:type="dcterms:W3CDTF">2014-04-08T00:02:45Z</dcterms:modified>
</cp:coreProperties>
</file>