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5" r:id="rId4"/>
    <p:sldId id="266" r:id="rId5"/>
    <p:sldId id="264" r:id="rId6"/>
    <p:sldId id="267" r:id="rId7"/>
    <p:sldId id="262" r:id="rId8"/>
    <p:sldId id="263" r:id="rId9"/>
    <p:sldId id="26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660"/>
  </p:normalViewPr>
  <p:slideViewPr>
    <p:cSldViewPr snapToObjects="1">
      <p:cViewPr varScale="1">
        <p:scale>
          <a:sx n="44" d="100"/>
          <a:sy n="44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7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Wireless charging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charging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24024"/>
            <a:ext cx="589403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31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6" y="1581019"/>
            <a:ext cx="7972223" cy="5022501"/>
          </a:xfrm>
        </p:spPr>
      </p:pic>
    </p:spTree>
    <p:extLst>
      <p:ext uri="{BB962C8B-B14F-4D97-AF65-F5344CB8AC3E}">
        <p14:creationId xmlns:p14="http://schemas.microsoft.com/office/powerpoint/2010/main" val="88720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70" y="1600200"/>
            <a:ext cx="6555860" cy="4525963"/>
          </a:xfrm>
        </p:spPr>
      </p:pic>
    </p:spTree>
    <p:extLst>
      <p:ext uri="{BB962C8B-B14F-4D97-AF65-F5344CB8AC3E}">
        <p14:creationId xmlns:p14="http://schemas.microsoft.com/office/powerpoint/2010/main" val="334749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7956"/>
            <a:ext cx="8763000" cy="5335201"/>
          </a:xfrm>
        </p:spPr>
      </p:pic>
    </p:spTree>
    <p:extLst>
      <p:ext uri="{BB962C8B-B14F-4D97-AF65-F5344CB8AC3E}">
        <p14:creationId xmlns:p14="http://schemas.microsoft.com/office/powerpoint/2010/main" val="1726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1" y="1417638"/>
            <a:ext cx="8184569" cy="5210840"/>
          </a:xfrm>
        </p:spPr>
      </p:pic>
    </p:spTree>
    <p:extLst>
      <p:ext uri="{BB962C8B-B14F-4D97-AF65-F5344CB8AC3E}">
        <p14:creationId xmlns:p14="http://schemas.microsoft.com/office/powerpoint/2010/main" val="18215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0649"/>
            <a:ext cx="6468374" cy="5066051"/>
          </a:xfrm>
        </p:spPr>
      </p:pic>
    </p:spTree>
    <p:extLst>
      <p:ext uri="{BB962C8B-B14F-4D97-AF65-F5344CB8AC3E}">
        <p14:creationId xmlns:p14="http://schemas.microsoft.com/office/powerpoint/2010/main" val="16295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93838"/>
            <a:ext cx="6934200" cy="5350245"/>
          </a:xfrm>
        </p:spPr>
      </p:pic>
    </p:spTree>
    <p:extLst>
      <p:ext uri="{BB962C8B-B14F-4D97-AF65-F5344CB8AC3E}">
        <p14:creationId xmlns:p14="http://schemas.microsoft.com/office/powerpoint/2010/main" val="18879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I/O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04" y="1600200"/>
            <a:ext cx="54289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0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8373</TotalTime>
  <Words>13</Words>
  <Application>Microsoft Office PowerPoint</Application>
  <PresentationFormat>On-screen Show (4:3)</PresentationFormat>
  <Paragraphs>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syse802Template</vt:lpstr>
      <vt:lpstr>CPSC 875</vt:lpstr>
      <vt:lpstr>Wireless charging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I/O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33</cp:revision>
  <dcterms:created xsi:type="dcterms:W3CDTF">2011-02-09T01:48:53Z</dcterms:created>
  <dcterms:modified xsi:type="dcterms:W3CDTF">2014-02-06T11:37:45Z</dcterms:modified>
</cp:coreProperties>
</file>