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25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olpe.dot.gov/advanced-transportation-technologies/technolog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Vehicle Technologies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553200"/>
            <a:ext cx="40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http://www.essetek.com/solutions.html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199"/>
            <a:ext cx="6248400" cy="451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6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82228"/>
            <a:ext cx="6629400" cy="40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5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types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Cyber-Physical Systems </a:t>
            </a:r>
          </a:p>
          <a:p>
            <a:r>
              <a:rPr lang="en-US" dirty="0" smtClean="0"/>
              <a:t>Systems </a:t>
            </a:r>
            <a:r>
              <a:rPr lang="en-US" dirty="0"/>
              <a:t>of Systems</a:t>
            </a:r>
          </a:p>
        </p:txBody>
      </p:sp>
    </p:spTree>
    <p:extLst>
      <p:ext uri="{BB962C8B-B14F-4D97-AF65-F5344CB8AC3E}">
        <p14:creationId xmlns:p14="http://schemas.microsoft.com/office/powerpoint/2010/main" val="402180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http://www.intechopen.com/books/vehicular-technologies-deployment-and-applications/smart-vehicles-technologies-and-main-applications-in-vehicular-ad-hoc-networks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427702"/>
            <a:ext cx="77247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8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Vehicle Reference Implementation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6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safety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5" y="1600200"/>
            <a:ext cx="74712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0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r>
              <a:rPr lang="en-US" dirty="0" smtClean="0"/>
              <a:t> Architecture Specs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4640"/>
            <a:ext cx="8229600" cy="2977082"/>
          </a:xfrm>
        </p:spPr>
      </p:pic>
    </p:spTree>
    <p:extLst>
      <p:ext uri="{BB962C8B-B14F-4D97-AF65-F5344CB8AC3E}">
        <p14:creationId xmlns:p14="http://schemas.microsoft.com/office/powerpoint/2010/main" val="1222634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of one specification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48" y="1600200"/>
            <a:ext cx="48229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5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vehicles – 10 years of effort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126163"/>
            <a:ext cx="245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http://www.autosar.de/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96" y="1389746"/>
            <a:ext cx="5740956" cy="473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2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1" y="1676400"/>
            <a:ext cx="7287639" cy="42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27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</a:t>
            </a:r>
            <a:r>
              <a:rPr lang="en-US" dirty="0" err="1" smtClean="0"/>
              <a:t>Autosar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1" y="1600200"/>
            <a:ext cx="76175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9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Automotive software is economically relevant. </a:t>
            </a:r>
            <a:r>
              <a:rPr lang="en-US" dirty="0" smtClean="0"/>
              <a:t>The worldwide </a:t>
            </a:r>
            <a:r>
              <a:rPr lang="en-US" dirty="0"/>
              <a:t>value creation in automotive </a:t>
            </a:r>
            <a:r>
              <a:rPr lang="en-US" dirty="0" smtClean="0"/>
              <a:t>electric/electronics </a:t>
            </a:r>
            <a:r>
              <a:rPr lang="en-US" dirty="0"/>
              <a:t>(including software) amounts to an </a:t>
            </a:r>
            <a:r>
              <a:rPr lang="en-US" dirty="0" smtClean="0"/>
              <a:t>estimated € </a:t>
            </a:r>
            <a:r>
              <a:rPr lang="en-US" dirty="0"/>
              <a:t>127 billion in 2002 and an expected € </a:t>
            </a:r>
            <a:r>
              <a:rPr lang="en-US" dirty="0" smtClean="0"/>
              <a:t>316 billion </a:t>
            </a:r>
            <a:r>
              <a:rPr lang="en-US" dirty="0"/>
              <a:t>in 2015 according to a Mercer study [DK04].</a:t>
            </a:r>
          </a:p>
          <a:p>
            <a:r>
              <a:rPr lang="en-US" dirty="0"/>
              <a:t>Software makes up an estimated 40 percent of </a:t>
            </a:r>
            <a:r>
              <a:rPr lang="en-US" dirty="0" smtClean="0"/>
              <a:t>this value </a:t>
            </a:r>
            <a:r>
              <a:rPr lang="en-US" dirty="0"/>
              <a:t>creation by 2010</a:t>
            </a:r>
          </a:p>
        </p:txBody>
      </p:sp>
    </p:spTree>
    <p:extLst>
      <p:ext uri="{BB962C8B-B14F-4D97-AF65-F5344CB8AC3E}">
        <p14:creationId xmlns:p14="http://schemas.microsoft.com/office/powerpoint/2010/main" val="392423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25" y="1752600"/>
            <a:ext cx="5857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9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205" y="6126163"/>
            <a:ext cx="778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www.volpe.dot.gov/advanced-transportation-technologies/technology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innovation-and-policy/connected-vehicle-policy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4104"/>
            <a:ext cx="6705600" cy="44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3203"/>
            <a:ext cx="7891503" cy="450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47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87259"/>
            <a:ext cx="6553200" cy="451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907143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485</TotalTime>
  <Words>122</Words>
  <Application>Microsoft Office PowerPoint</Application>
  <PresentationFormat>On-screen Show (4:3)</PresentationFormat>
  <Paragraphs>30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syse802Template</vt:lpstr>
      <vt:lpstr>CPSC 875</vt:lpstr>
      <vt:lpstr>Modern vehicles – 10 years of effort</vt:lpstr>
      <vt:lpstr>Why?</vt:lpstr>
      <vt:lpstr>Members of Autosar</vt:lpstr>
      <vt:lpstr>Economics</vt:lpstr>
      <vt:lpstr>PowerPoint Presentation</vt:lpstr>
      <vt:lpstr>Connected vehicles</vt:lpstr>
      <vt:lpstr>ECU architecture</vt:lpstr>
      <vt:lpstr>Communication</vt:lpstr>
      <vt:lpstr>Connections</vt:lpstr>
      <vt:lpstr>Infrastructure</vt:lpstr>
      <vt:lpstr>Advanced types of systems</vt:lpstr>
      <vt:lpstr>http://www.intechopen.com/books/vehicular-technologies-deployment-and-applications/smart-vehicles-technologies-and-main-applications-in-vehicular-ad-hoc-networks</vt:lpstr>
      <vt:lpstr>Connected Vehicle Reference Implementation Architecture</vt:lpstr>
      <vt:lpstr>Functional safety</vt:lpstr>
      <vt:lpstr>Autosar Architecture Specs</vt:lpstr>
      <vt:lpstr>Cartoon of one specification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24</cp:revision>
  <dcterms:created xsi:type="dcterms:W3CDTF">2012-01-15T12:09:29Z</dcterms:created>
  <dcterms:modified xsi:type="dcterms:W3CDTF">2014-01-07T14:48:53Z</dcterms:modified>
</cp:coreProperties>
</file>