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302" r:id="rId3"/>
    <p:sldId id="293" r:id="rId4"/>
    <p:sldId id="294" r:id="rId5"/>
    <p:sldId id="304" r:id="rId6"/>
    <p:sldId id="295" r:id="rId7"/>
    <p:sldId id="296" r:id="rId8"/>
    <p:sldId id="297" r:id="rId9"/>
    <p:sldId id="298" r:id="rId10"/>
    <p:sldId id="299" r:id="rId11"/>
    <p:sldId id="300" r:id="rId12"/>
    <p:sldId id="303" r:id="rId13"/>
    <p:sldId id="301" r:id="rId14"/>
    <p:sldId id="292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C23 - </a:t>
            </a:r>
            <a:r>
              <a:rPr lang="en-US" smtClean="0">
                <a:solidFill>
                  <a:schemeClr val="tx1"/>
                </a:solidFill>
              </a:rPr>
              <a:t>Architecture </a:t>
            </a:r>
            <a:r>
              <a:rPr lang="en-US" smtClean="0">
                <a:solidFill>
                  <a:schemeClr val="tx1"/>
                </a:solidFill>
              </a:rPr>
              <a:t>evolution/organization/safety </a:t>
            </a:r>
            <a:r>
              <a:rPr lang="en-US" dirty="0" smtClean="0">
                <a:solidFill>
                  <a:schemeClr val="tx1"/>
                </a:solidFill>
              </a:rPr>
              <a:t>analysis and product lines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/>
              <a:t>ASM—Acquisition Strategy Meeting</a:t>
            </a:r>
          </a:p>
          <a:p>
            <a:r>
              <a:rPr lang="en-US" sz="1200" dirty="0"/>
              <a:t>CDR—Critical Design Review</a:t>
            </a:r>
          </a:p>
          <a:p>
            <a:r>
              <a:rPr lang="en-US" sz="1200" dirty="0"/>
              <a:t>CERR—Critical Events Readiness Review</a:t>
            </a:r>
          </a:p>
          <a:p>
            <a:r>
              <a:rPr lang="en-US" sz="1200" dirty="0"/>
              <a:t>DR—Decommissioning Review</a:t>
            </a:r>
          </a:p>
          <a:p>
            <a:r>
              <a:rPr lang="en-US" sz="1200" dirty="0"/>
              <a:t>FAD—Formulation Authorization Document</a:t>
            </a:r>
          </a:p>
          <a:p>
            <a:r>
              <a:rPr lang="en-US" sz="1200" dirty="0"/>
              <a:t>FRR—Flight Readiness Review</a:t>
            </a:r>
          </a:p>
          <a:p>
            <a:r>
              <a:rPr lang="en-US" sz="1200" dirty="0"/>
              <a:t>KDP—Key Decision Point</a:t>
            </a:r>
          </a:p>
          <a:p>
            <a:r>
              <a:rPr lang="en-US" sz="1200" dirty="0"/>
              <a:t>LRR—Launch Readiness Review</a:t>
            </a:r>
          </a:p>
          <a:p>
            <a:r>
              <a:rPr lang="en-US" sz="1200" dirty="0"/>
              <a:t>MRR—Mission Readiness Review</a:t>
            </a:r>
          </a:p>
          <a:p>
            <a:r>
              <a:rPr lang="en-US" sz="1200" dirty="0"/>
              <a:t>ORR—Operational Readiness Review</a:t>
            </a:r>
          </a:p>
          <a:p>
            <a:r>
              <a:rPr lang="en-US" sz="1200" dirty="0"/>
              <a:t>PCA—Program Commitment Agreement</a:t>
            </a:r>
          </a:p>
          <a:p>
            <a:r>
              <a:rPr lang="en-US" sz="1200" dirty="0"/>
              <a:t>PDR—Preliminary Design Review</a:t>
            </a:r>
          </a:p>
          <a:p>
            <a:r>
              <a:rPr lang="en-US" sz="1200" dirty="0"/>
              <a:t>PFAR—Post-Flight Assessment Review</a:t>
            </a:r>
          </a:p>
          <a:p>
            <a:r>
              <a:rPr lang="en-US" sz="1200" dirty="0"/>
              <a:t>PIR—Program Implementation Review </a:t>
            </a:r>
          </a:p>
          <a:p>
            <a:r>
              <a:rPr lang="en-US" sz="1200" dirty="0"/>
              <a:t>PLAR—Post-Launch Assessment Review</a:t>
            </a:r>
          </a:p>
          <a:p>
            <a:r>
              <a:rPr lang="en-US" sz="1200" dirty="0" err="1" smtClean="0"/>
              <a:t>SARSystem</a:t>
            </a:r>
            <a:r>
              <a:rPr lang="en-US" sz="1200" dirty="0" smtClean="0"/>
              <a:t> </a:t>
            </a:r>
            <a:r>
              <a:rPr lang="en-US" sz="1200" dirty="0"/>
              <a:t>Acceptance Review</a:t>
            </a:r>
          </a:p>
          <a:p>
            <a:r>
              <a:rPr lang="en-US" sz="1200" dirty="0"/>
              <a:t>SDR—System Definition Review</a:t>
            </a:r>
          </a:p>
          <a:p>
            <a:r>
              <a:rPr lang="en-US" sz="1200" dirty="0"/>
              <a:t>SIR—System Integration Review</a:t>
            </a:r>
          </a:p>
          <a:p>
            <a:r>
              <a:rPr lang="en-US" sz="1200" dirty="0"/>
              <a:t>SMSR—Safety and Mission Success Review</a:t>
            </a:r>
          </a:p>
          <a:p>
            <a:r>
              <a:rPr lang="en-US" sz="1200" dirty="0"/>
              <a:t>SRB—Standing Review Board</a:t>
            </a:r>
          </a:p>
          <a:p>
            <a:r>
              <a:rPr lang="en-US" sz="1200" dirty="0"/>
              <a:t>SRR—System Requirements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0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person</a:t>
            </a:r>
          </a:p>
          <a:p>
            <a:r>
              <a:rPr lang="en-US" dirty="0" smtClean="0"/>
              <a:t>Chief architect model</a:t>
            </a:r>
          </a:p>
          <a:p>
            <a:r>
              <a:rPr lang="en-US" dirty="0" smtClean="0"/>
              <a:t>Team model</a:t>
            </a:r>
          </a:p>
          <a:p>
            <a:r>
              <a:rPr lang="en-US" dirty="0" smtClean="0"/>
              <a:t>-----------------</a:t>
            </a:r>
          </a:p>
          <a:p>
            <a:r>
              <a:rPr lang="en-US" dirty="0" smtClean="0"/>
              <a:t>Their emphasis</a:t>
            </a:r>
          </a:p>
          <a:p>
            <a:pPr lvl="1"/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Business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58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manager</a:t>
            </a:r>
          </a:p>
          <a:p>
            <a:r>
              <a:rPr lang="en-US" dirty="0" smtClean="0"/>
              <a:t>Product manager</a:t>
            </a:r>
          </a:p>
          <a:p>
            <a:r>
              <a:rPr lang="en-US" dirty="0" smtClean="0"/>
              <a:t>Project manager</a:t>
            </a:r>
          </a:p>
          <a:p>
            <a:r>
              <a:rPr lang="en-US" dirty="0" smtClean="0"/>
              <a:t>Team manager</a:t>
            </a:r>
          </a:p>
          <a:p>
            <a:r>
              <a:rPr lang="en-US" dirty="0" smtClean="0"/>
              <a:t>Software architect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832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892" y="-372123"/>
            <a:ext cx="4668108" cy="7138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155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Assemble a package of everything.</a:t>
            </a:r>
          </a:p>
          <a:p>
            <a:r>
              <a:rPr lang="en-US" sz="2800" dirty="0" smtClean="0"/>
              <a:t>Write a summary about your project and the process of creating it.</a:t>
            </a:r>
          </a:p>
          <a:p>
            <a:r>
              <a:rPr lang="en-US" sz="2800" dirty="0" smtClean="0"/>
              <a:t>Use metrics to argue why your architecture is “good”.</a:t>
            </a:r>
            <a:endParaRPr lang="en-US" sz="2800" dirty="0" smtClean="0"/>
          </a:p>
          <a:p>
            <a:r>
              <a:rPr lang="en-US" sz="2800" dirty="0" smtClean="0"/>
              <a:t>Submit </a:t>
            </a:r>
            <a:r>
              <a:rPr lang="en-US" sz="2800" dirty="0" smtClean="0"/>
              <a:t>everything by 11:59pm </a:t>
            </a:r>
            <a:r>
              <a:rPr lang="en-US" sz="2800" dirty="0" smtClean="0"/>
              <a:t>Monday , April </a:t>
            </a:r>
            <a:r>
              <a:rPr lang="en-US" sz="2800" dirty="0" smtClean="0"/>
              <a:t>11th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– manage the evolution of an architecture</a:t>
            </a:r>
          </a:p>
          <a:p>
            <a:r>
              <a:rPr lang="en-US" dirty="0" smtClean="0"/>
              <a:t>Question – How much has changed? How fast is it changing?</a:t>
            </a:r>
          </a:p>
          <a:p>
            <a:r>
              <a:rPr lang="en-US" dirty="0" smtClean="0"/>
              <a:t>Metric – velocity = ; acceleration =</a:t>
            </a:r>
          </a:p>
        </p:txBody>
      </p:sp>
    </p:spTree>
    <p:extLst>
      <p:ext uri="{BB962C8B-B14F-4D97-AF65-F5344CB8AC3E}">
        <p14:creationId xmlns:p14="http://schemas.microsoft.com/office/powerpoint/2010/main" val="237562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Velocity/</a:t>
            </a:r>
            <a:r>
              <a:rPr lang="en-US" dirty="0" err="1" smtClean="0"/>
              <a:t>Aceleration</a:t>
            </a:r>
            <a:r>
              <a:rPr lang="en-US" dirty="0" smtClean="0"/>
              <a:t> of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– what is static and what is dynamic?</a:t>
            </a:r>
          </a:p>
          <a:p>
            <a:r>
              <a:rPr lang="en-US" dirty="0" smtClean="0"/>
              <a:t>What is knowable when?</a:t>
            </a:r>
          </a:p>
          <a:p>
            <a:r>
              <a:rPr lang="en-US" dirty="0" err="1" smtClean="0"/>
              <a:t>IaaS,PaaS,SaaS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2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Self-organizing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fixed, what is constrained, what is dynamic?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180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analysis and product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 of error propagations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3048000"/>
            <a:ext cx="17526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724400" y="3048000"/>
            <a:ext cx="17526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81400" y="32766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81400" y="3810000"/>
            <a:ext cx="1143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272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r>
              <a:rPr lang="en-US" dirty="0" smtClean="0"/>
              <a:t>Engineering</a:t>
            </a:r>
          </a:p>
          <a:p>
            <a:r>
              <a:rPr lang="en-US" dirty="0" smtClean="0"/>
              <a:t>Scientific</a:t>
            </a:r>
          </a:p>
          <a:p>
            <a:r>
              <a:rPr lang="en-US" dirty="0" smtClean="0"/>
              <a:t>Technology </a:t>
            </a:r>
          </a:p>
          <a:p>
            <a:r>
              <a:rPr lang="en-US" dirty="0" smtClean="0"/>
              <a:t>Business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75672" y="1634706"/>
            <a:ext cx="3886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pitchFamily="-65" charset="-128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Mature </a:t>
            </a:r>
          </a:p>
          <a:p>
            <a:endParaRPr lang="en-US" dirty="0" smtClean="0"/>
          </a:p>
          <a:p>
            <a:r>
              <a:rPr lang="en-US" dirty="0" smtClean="0"/>
              <a:t>Emerging</a:t>
            </a:r>
          </a:p>
          <a:p>
            <a:r>
              <a:rPr lang="en-US" dirty="0" smtClean="0"/>
              <a:t>Exploratory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79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process style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</a:t>
            </a:r>
          </a:p>
          <a:p>
            <a:r>
              <a:rPr lang="en-US" dirty="0" smtClean="0"/>
              <a:t>Spiral</a:t>
            </a:r>
          </a:p>
          <a:p>
            <a:r>
              <a:rPr lang="en-US" dirty="0" smtClean="0"/>
              <a:t>Iterative </a:t>
            </a:r>
          </a:p>
          <a:p>
            <a:r>
              <a:rPr lang="en-US" dirty="0" smtClean="0"/>
              <a:t>Incremental </a:t>
            </a:r>
          </a:p>
          <a:p>
            <a:r>
              <a:rPr lang="en-US" dirty="0" smtClean="0"/>
              <a:t>Waterfall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0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hierarchy</a:t>
            </a:r>
          </a:p>
          <a:p>
            <a:r>
              <a:rPr lang="en-US" dirty="0" smtClean="0"/>
              <a:t>Matrix </a:t>
            </a:r>
          </a:p>
          <a:p>
            <a:r>
              <a:rPr lang="en-US" dirty="0" smtClean="0"/>
              <a:t>Self-organizing 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1219200" y="3352800"/>
            <a:ext cx="1752600" cy="762000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457200" y="4435414"/>
            <a:ext cx="1524000" cy="1050985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1889904" y="5364162"/>
            <a:ext cx="1691496" cy="960437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29906" y="3549134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95500" y="565971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9" name="Cloud Callout 8"/>
          <p:cNvSpPr/>
          <p:nvPr/>
        </p:nvSpPr>
        <p:spPr>
          <a:xfrm>
            <a:off x="4953000" y="2887609"/>
            <a:ext cx="1295400" cy="762000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Callout 9"/>
          <p:cNvSpPr/>
          <p:nvPr/>
        </p:nvSpPr>
        <p:spPr>
          <a:xfrm>
            <a:off x="4305300" y="5463380"/>
            <a:ext cx="1295400" cy="762000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20830" y="565971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7030" y="477624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coding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4" idx="2"/>
            <a:endCxn id="9" idx="0"/>
          </p:cNvCxnSpPr>
          <p:nvPr/>
        </p:nvCxnSpPr>
        <p:spPr>
          <a:xfrm flipV="1">
            <a:off x="2970340" y="3268609"/>
            <a:ext cx="1986678" cy="4651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9" idx="0"/>
          </p:cNvCxnSpPr>
          <p:nvPr/>
        </p:nvCxnSpPr>
        <p:spPr>
          <a:xfrm flipV="1">
            <a:off x="1979930" y="3268609"/>
            <a:ext cx="2977088" cy="1692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2"/>
          </p:cNvCxnSpPr>
          <p:nvPr/>
        </p:nvCxnSpPr>
        <p:spPr>
          <a:xfrm flipV="1">
            <a:off x="3579990" y="3268609"/>
            <a:ext cx="1373009" cy="2575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3"/>
            <a:endCxn id="9" idx="0"/>
          </p:cNvCxnSpPr>
          <p:nvPr/>
        </p:nvCxnSpPr>
        <p:spPr>
          <a:xfrm flipV="1">
            <a:off x="4953000" y="3268609"/>
            <a:ext cx="4018" cy="22383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1886" y="3045291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7210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13451</TotalTime>
  <Words>249</Words>
  <Application>Microsoft Office PowerPoint</Application>
  <PresentationFormat>On-screen Show (4:3)</PresentationFormat>
  <Paragraphs>82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875</vt:lpstr>
      <vt:lpstr>Creating a metric</vt:lpstr>
      <vt:lpstr>Velocity/Aceleration of Evolution</vt:lpstr>
      <vt:lpstr>Safety analysis</vt:lpstr>
      <vt:lpstr>Self-organizing network</vt:lpstr>
      <vt:lpstr>Safety analysis and product lines</vt:lpstr>
      <vt:lpstr>domain</vt:lpstr>
      <vt:lpstr>Development process style </vt:lpstr>
      <vt:lpstr>Team structure</vt:lpstr>
      <vt:lpstr>PowerPoint Presentation</vt:lpstr>
      <vt:lpstr>PowerPoint Presentation</vt:lpstr>
      <vt:lpstr>PowerPoint Presentation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37</cp:revision>
  <dcterms:created xsi:type="dcterms:W3CDTF">2012-03-11T20:13:09Z</dcterms:created>
  <dcterms:modified xsi:type="dcterms:W3CDTF">2016-04-05T11:58:17Z</dcterms:modified>
</cp:coreProperties>
</file>