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308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629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t.inf.tu-dresden.de/files/teaching/ss12/ASE12/081100%20ARTOP.pdf" TargetMode="External"/><Relationship Id="rId2" Type="http://schemas.openxmlformats.org/officeDocument/2006/relationships/hyperlink" Target="http://www.metacase.com/solution/east-ad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i.cmu.edu/events/info.cfm?eventID=9631349A-A00E-BABE-380E62D068F9F03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Integrate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Urls</a:t>
            </a:r>
            <a:r>
              <a:rPr lang="en-US" dirty="0" smtClean="0"/>
              <a:t> for </a:t>
            </a:r>
            <a:r>
              <a:rPr lang="en-US" smtClean="0"/>
              <a:t>Tuesday’s slides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www.metacase.com/solution/east-adl.html</a:t>
            </a:r>
            <a:endParaRPr lang="en-US" sz="2800" dirty="0" smtClean="0"/>
          </a:p>
          <a:p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www.metacase.com/solution/east-adl.html</a:t>
            </a:r>
            <a:endParaRPr lang="en-US" sz="2800" dirty="0" smtClean="0"/>
          </a:p>
          <a:p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st.inf.tu-dresden.de/files/teaching/ss12/ASE12/081100%20ARTOP.pdf</a:t>
            </a:r>
            <a:endParaRPr lang="en-US" sz="2800" dirty="0" smtClean="0"/>
          </a:p>
          <a:p>
            <a:r>
              <a:rPr lang="en-US" sz="2800" dirty="0">
                <a:hlinkClick r:id="rId4"/>
              </a:rPr>
              <a:t>http://</a:t>
            </a:r>
            <a:r>
              <a:rPr lang="en-US" sz="2800" dirty="0" smtClean="0">
                <a:hlinkClick r:id="rId4"/>
              </a:rPr>
              <a:t>www.sei.cmu.edu/events/info.cfm?eventID=9631349A-A00E-BABE-380E62D068F9F03E</a:t>
            </a:r>
            <a:r>
              <a:rPr lang="en-US" sz="2800" dirty="0" smtClean="0"/>
              <a:t> – this is the gateway to the webinar slides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361115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11744</TotalTime>
  <Words>33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875</vt:lpstr>
      <vt:lpstr>Urls for Tuesday’s slides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41</cp:revision>
  <dcterms:created xsi:type="dcterms:W3CDTF">2012-03-11T20:13:09Z</dcterms:created>
  <dcterms:modified xsi:type="dcterms:W3CDTF">2016-04-12T15:01:14Z</dcterms:modified>
</cp:coreProperties>
</file>