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90" r:id="rId3"/>
    <p:sldId id="294" r:id="rId4"/>
    <p:sldId id="291" r:id="rId5"/>
    <p:sldId id="292" r:id="rId6"/>
    <p:sldId id="293" r:id="rId7"/>
    <p:sldId id="289" r:id="rId8"/>
    <p:sldId id="296" r:id="rId9"/>
    <p:sldId id="268" r:id="rId10"/>
    <p:sldId id="278" r:id="rId11"/>
    <p:sldId id="261" r:id="rId12"/>
    <p:sldId id="262" r:id="rId13"/>
    <p:sldId id="273" r:id="rId14"/>
    <p:sldId id="263" r:id="rId15"/>
    <p:sldId id="264" r:id="rId16"/>
    <p:sldId id="265" r:id="rId17"/>
    <p:sldId id="266" r:id="rId18"/>
    <p:sldId id="272" r:id="rId19"/>
    <p:sldId id="267" r:id="rId20"/>
    <p:sldId id="274" r:id="rId21"/>
    <p:sldId id="275" r:id="rId22"/>
    <p:sldId id="276" r:id="rId23"/>
    <p:sldId id="277" r:id="rId24"/>
    <p:sldId id="271" r:id="rId25"/>
    <p:sldId id="269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70" r:id="rId37"/>
    <p:sldId id="295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2" d="100"/>
          <a:sy n="52" d="100"/>
        </p:scale>
        <p:origin x="9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4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C8 -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 for each platform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low cost version of a product might remove several connectors such as HDMI or a DVD player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vehicle’s surround sound module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 (refactoring)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 System calls are limited to the tightly coupled module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a plugin</a:t>
            </a:r>
            <a:endParaRPr lang="en-US" dirty="0"/>
          </a:p>
        </p:txBody>
      </p:sp>
      <p:pic>
        <p:nvPicPr>
          <p:cNvPr id="1026" name="Picture 2" descr="[Early Eclipse Architecture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712" y="1562100"/>
            <a:ext cx="6200775" cy="529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074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199" y="1600200"/>
            <a:ext cx="627794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dependency mechanisms between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</a:t>
            </a:r>
          </a:p>
          <a:p>
            <a:r>
              <a:rPr lang="en-US" dirty="0" smtClean="0"/>
              <a:t>Extension points</a:t>
            </a:r>
          </a:p>
          <a:p>
            <a:pPr lvl="1"/>
            <a:r>
              <a:rPr lang="en-US" dirty="0" smtClean="0"/>
              <a:t>Menus</a:t>
            </a:r>
          </a:p>
          <a:p>
            <a:pPr lvl="1"/>
            <a:r>
              <a:rPr lang="en-US" dirty="0" smtClean="0"/>
              <a:t>Help system</a:t>
            </a:r>
          </a:p>
          <a:p>
            <a:pPr lvl="1"/>
            <a:r>
              <a:rPr lang="en-US" dirty="0" smtClean="0"/>
              <a:t>Views</a:t>
            </a:r>
          </a:p>
          <a:p>
            <a:pPr lvl="1"/>
            <a:r>
              <a:rPr lang="en-US" dirty="0" smtClean="0"/>
              <a:t>Perspectives</a:t>
            </a:r>
          </a:p>
          <a:p>
            <a:r>
              <a:rPr lang="en-US" dirty="0" smtClean="0"/>
              <a:t>Plugins -&gt; CGI bundles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13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Structure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 t="14228" r="33692" b="16117"/>
          <a:stretch/>
        </p:blipFill>
        <p:spPr bwMode="auto">
          <a:xfrm>
            <a:off x="2133600" y="1981200"/>
            <a:ext cx="5222383" cy="465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457200" y="1676400"/>
          <a:ext cx="355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95800" y="3352799"/>
            <a:ext cx="12192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1" y="50291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1" y="45719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7" idx="0"/>
          </p:cNvCxnSpPr>
          <p:nvPr/>
        </p:nvCxnSpPr>
        <p:spPr>
          <a:xfrm rot="16200000" flipH="1">
            <a:off x="4953000" y="4114798"/>
            <a:ext cx="609600" cy="3048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rot="16200000" flipH="1">
            <a:off x="5600700" y="3467098"/>
            <a:ext cx="1066800" cy="2057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6019801" y="4952999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 the design tactics to refine your design</a:t>
            </a:r>
          </a:p>
          <a:p>
            <a:r>
              <a:rPr lang="en-US" sz="2800" dirty="0" smtClean="0"/>
              <a:t>Identify places 2 tactics can be used </a:t>
            </a:r>
          </a:p>
          <a:p>
            <a:r>
              <a:rPr lang="en-US" sz="2800" dirty="0" smtClean="0"/>
              <a:t>Modify your design</a:t>
            </a:r>
          </a:p>
          <a:p>
            <a:r>
              <a:rPr lang="en-US" sz="2800" dirty="0" smtClean="0"/>
              <a:t>Go as deep as possible; at least the thread level if not the subprogram </a:t>
            </a:r>
            <a:r>
              <a:rPr lang="en-US" sz="2800" dirty="0" smtClean="0"/>
              <a:t>level</a:t>
            </a:r>
          </a:p>
          <a:p>
            <a:r>
              <a:rPr lang="en-US" sz="2800" dirty="0" smtClean="0"/>
              <a:t>Add a property set to </a:t>
            </a:r>
            <a:r>
              <a:rPr lang="en-US" sz="2800" smtClean="0"/>
              <a:t>your project.</a:t>
            </a:r>
            <a:endParaRPr lang="en-US" sz="2800" dirty="0" smtClean="0"/>
          </a:p>
          <a:p>
            <a:r>
              <a:rPr lang="en-US" sz="2800" dirty="0" smtClean="0"/>
              <a:t>Submit the model and a description of the design changes </a:t>
            </a:r>
          </a:p>
          <a:p>
            <a:r>
              <a:rPr lang="en-US" sz="2800" dirty="0" smtClean="0"/>
              <a:t>Commit your model by 11:59pm Monday Feb 26th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7337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</a:t>
            </a:r>
            <a:endParaRPr lang="en-US" dirty="0"/>
          </a:p>
        </p:txBody>
      </p:sp>
      <p:pic>
        <p:nvPicPr>
          <p:cNvPr id="2050" name="Picture 2" descr="[Eclipse 3.0 Architecture]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940" y="1603851"/>
            <a:ext cx="5532120" cy="451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5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15" y="1600200"/>
            <a:ext cx="816032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01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4.0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the Eclipse programming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attract </a:t>
            </a:r>
            <a:r>
              <a:rPr lang="en-US" dirty="0"/>
              <a:t>new committers and </a:t>
            </a:r>
            <a:endParaRPr lang="en-US" dirty="0" smtClean="0"/>
          </a:p>
          <a:p>
            <a:r>
              <a:rPr lang="en-US" dirty="0" smtClean="0"/>
              <a:t>enable </a:t>
            </a:r>
            <a:r>
              <a:rPr lang="en-US" dirty="0"/>
              <a:t>the platform to take advantage of new web-based technologies while providing an open architecture.</a:t>
            </a:r>
          </a:p>
        </p:txBody>
      </p:sp>
    </p:spTree>
    <p:extLst>
      <p:ext uri="{BB962C8B-B14F-4D97-AF65-F5344CB8AC3E}">
        <p14:creationId xmlns:p14="http://schemas.microsoft.com/office/powerpoint/2010/main" val="161084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026" y="1773783"/>
            <a:ext cx="8839200" cy="506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Requirements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Logical/Physical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design focuses on concepts. Separation of concerns divides into separate entities.</a:t>
            </a:r>
          </a:p>
          <a:p>
            <a:r>
              <a:rPr lang="en-US" dirty="0" smtClean="0"/>
              <a:t>Physical design focuses on “concrete” entities such as processes, threads, and subprograms.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7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13839</TotalTime>
  <Words>857</Words>
  <Application>Microsoft Office PowerPoint</Application>
  <PresentationFormat>On-screen Show (4:3)</PresentationFormat>
  <Paragraphs>124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Everything is a plugin</vt:lpstr>
      <vt:lpstr>Early dependency mechanisms between plugins</vt:lpstr>
      <vt:lpstr>3.0</vt:lpstr>
      <vt:lpstr>4.0</vt:lpstr>
      <vt:lpstr>Objectives of 4.0</vt:lpstr>
      <vt:lpstr>Requirements classification</vt:lpstr>
      <vt:lpstr>Logical/Physical Design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 (refactoring)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Design Structure Matrix</vt:lpstr>
      <vt:lpstr>MVC</vt:lpstr>
      <vt:lpstr>Reading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26</cp:revision>
  <dcterms:created xsi:type="dcterms:W3CDTF">2011-02-14T13:17:37Z</dcterms:created>
  <dcterms:modified xsi:type="dcterms:W3CDTF">2018-02-21T16:52:08Z</dcterms:modified>
</cp:coreProperties>
</file>