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71" r:id="rId4"/>
    <p:sldId id="272" r:id="rId5"/>
    <p:sldId id="262" r:id="rId6"/>
    <p:sldId id="275" r:id="rId7"/>
    <p:sldId id="274" r:id="rId8"/>
    <p:sldId id="269" r:id="rId9"/>
    <p:sldId id="270" r:id="rId10"/>
    <p:sldId id="264" r:id="rId11"/>
    <p:sldId id="273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8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AADL-2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Cruise control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258903" cy="3787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559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10220"/>
            <a:ext cx="7605478" cy="524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7792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3" y="1955150"/>
            <a:ext cx="8765697" cy="406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294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Cruise Control as Control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8534400" cy="4591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9507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84385"/>
            <a:ext cx="8153400" cy="5273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25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http://auto.howstuffworks.com/cruise-control1.htm</a:t>
            </a:r>
          </a:p>
          <a:p>
            <a:r>
              <a:rPr lang="en-US" dirty="0"/>
              <a:t>http://www.autosar.org/download/AUTOSAR_LayeredSoftwareArchitecture.pdf</a:t>
            </a:r>
          </a:p>
          <a:p>
            <a:r>
              <a:rPr lang="en-US" dirty="0"/>
              <a:t>http://www.autosar.org/download/R4.1/AUTOSAR_EXP_AIChassis.pdf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7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system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870" y="2268939"/>
            <a:ext cx="6656259" cy="3188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157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server service delays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The </a:t>
            </a:r>
            <a:r>
              <a:rPr lang="en-US" sz="2000" dirty="0"/>
              <a:t>increasing diversity of applications supported by </a:t>
            </a:r>
            <a:r>
              <a:rPr lang="en-US" sz="2000" dirty="0" smtClean="0"/>
              <a:t>the World </a:t>
            </a:r>
            <a:r>
              <a:rPr lang="en-US" sz="2000" dirty="0"/>
              <a:t>Wide Web and the increasing popularity of </a:t>
            </a:r>
            <a:r>
              <a:rPr lang="en-US" sz="2000" dirty="0" smtClean="0"/>
              <a:t>time critical Web-based </a:t>
            </a:r>
            <a:r>
              <a:rPr lang="en-US" sz="2000" dirty="0"/>
              <a:t>applications (such as online </a:t>
            </a:r>
            <a:r>
              <a:rPr lang="en-US" sz="2000" dirty="0" smtClean="0"/>
              <a:t>trading) motivates </a:t>
            </a:r>
            <a:r>
              <a:rPr lang="en-US" sz="2000" dirty="0"/>
              <a:t>building </a:t>
            </a:r>
            <a:r>
              <a:rPr lang="en-US" sz="2000" dirty="0" err="1"/>
              <a:t>QoS</a:t>
            </a:r>
            <a:r>
              <a:rPr lang="en-US" sz="2000" dirty="0"/>
              <a:t>-aware Web servers. Such </a:t>
            </a:r>
            <a:r>
              <a:rPr lang="en-US" sz="2000" dirty="0" smtClean="0"/>
              <a:t>servers customize </a:t>
            </a:r>
            <a:r>
              <a:rPr lang="en-US" sz="2000" dirty="0"/>
              <a:t>their performance attributes depending on </a:t>
            </a:r>
            <a:r>
              <a:rPr lang="en-US" sz="2000" dirty="0" smtClean="0"/>
              <a:t>the class </a:t>
            </a:r>
            <a:r>
              <a:rPr lang="en-US" sz="2000" dirty="0"/>
              <a:t>of the served requests so that more important </a:t>
            </a:r>
            <a:r>
              <a:rPr lang="en-US" sz="2000" dirty="0" smtClean="0"/>
              <a:t>requests receive </a:t>
            </a:r>
            <a:r>
              <a:rPr lang="en-US" sz="2000" dirty="0"/>
              <a:t>better service. From the perspective of the </a:t>
            </a:r>
            <a:r>
              <a:rPr lang="en-US" sz="2000" dirty="0" smtClean="0"/>
              <a:t>requesting clients</a:t>
            </a:r>
            <a:r>
              <a:rPr lang="en-US" sz="2000" dirty="0"/>
              <a:t>, the most visible service performance attribute </a:t>
            </a:r>
            <a:r>
              <a:rPr lang="en-US" sz="2000" dirty="0" smtClean="0"/>
              <a:t>is typically </a:t>
            </a:r>
            <a:r>
              <a:rPr lang="en-US" sz="2000" dirty="0"/>
              <a:t>the service delay. Different requests may </a:t>
            </a:r>
            <a:r>
              <a:rPr lang="en-US" sz="2000" dirty="0" smtClean="0"/>
              <a:t>have different </a:t>
            </a:r>
            <a:r>
              <a:rPr lang="en-US" sz="2000" dirty="0"/>
              <a:t>tolerances to service delay. For example, one </a:t>
            </a:r>
            <a:r>
              <a:rPr lang="en-US" sz="2000" dirty="0" smtClean="0"/>
              <a:t>can argue </a:t>
            </a:r>
            <a:r>
              <a:rPr lang="en-US" sz="2000" dirty="0"/>
              <a:t>that stock trading requests should be served </a:t>
            </a:r>
            <a:r>
              <a:rPr lang="en-US" sz="2000" dirty="0" smtClean="0"/>
              <a:t>more promptly </a:t>
            </a:r>
            <a:r>
              <a:rPr lang="en-US" sz="2000" dirty="0"/>
              <a:t>than recreational browsing requests. </a:t>
            </a:r>
            <a:r>
              <a:rPr lang="en-US" sz="2000" dirty="0" smtClean="0"/>
              <a:t>Similarly, interactive </a:t>
            </a:r>
            <a:r>
              <a:rPr lang="en-US" sz="2000" dirty="0"/>
              <a:t>clients should be served more promptly </a:t>
            </a:r>
            <a:r>
              <a:rPr lang="en-US" sz="2000" dirty="0" smtClean="0"/>
              <a:t>than background </a:t>
            </a:r>
            <a:r>
              <a:rPr lang="en-US" sz="2000" dirty="0"/>
              <a:t>software agents such as Web crawlers </a:t>
            </a:r>
            <a:r>
              <a:rPr lang="en-US" sz="2000" dirty="0" smtClean="0"/>
              <a:t>and prefetching </a:t>
            </a:r>
            <a:r>
              <a:rPr lang="en-US" sz="2000" dirty="0"/>
              <a:t>proxies. Some businesses may also want </a:t>
            </a:r>
            <a:r>
              <a:rPr lang="en-US" sz="2000" dirty="0" smtClean="0"/>
              <a:t>to provide </a:t>
            </a:r>
            <a:r>
              <a:rPr lang="en-US" sz="2000" dirty="0"/>
              <a:t>different service delays to different classes </a:t>
            </a:r>
            <a:r>
              <a:rPr lang="en-US" sz="2000" dirty="0" smtClean="0"/>
              <a:t>of customers </a:t>
            </a:r>
            <a:r>
              <a:rPr lang="en-US" sz="2000" dirty="0"/>
              <a:t>(e.g., depending on their monthly fees).</a:t>
            </a:r>
          </a:p>
        </p:txBody>
      </p:sp>
    </p:spTree>
    <p:extLst>
      <p:ext uri="{BB962C8B-B14F-4D97-AF65-F5344CB8AC3E}">
        <p14:creationId xmlns:p14="http://schemas.microsoft.com/office/powerpoint/2010/main" val="4146104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53582"/>
            <a:ext cx="8001000" cy="497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833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system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654" y="2326103"/>
            <a:ext cx="6808692" cy="3074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464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Peter </a:t>
            </a:r>
            <a:r>
              <a:rPr lang="en-US" dirty="0" err="1" smtClean="0"/>
              <a:t>Feiler’s</a:t>
            </a:r>
            <a:r>
              <a:rPr lang="en-US" dirty="0" smtClean="0"/>
              <a:t> representation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5" y="1752600"/>
            <a:ext cx="892904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85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Peter </a:t>
            </a:r>
            <a:r>
              <a:rPr lang="en-US" dirty="0" err="1"/>
              <a:t>Feiler’s</a:t>
            </a:r>
            <a:r>
              <a:rPr lang="en-US" dirty="0"/>
              <a:t> representation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15" y="1676400"/>
            <a:ext cx="8784167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5723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72" y="1600200"/>
            <a:ext cx="800725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182" y="1600200"/>
            <a:ext cx="724121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30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13870</TotalTime>
  <Words>190</Words>
  <Application>Microsoft Office PowerPoint</Application>
  <PresentationFormat>On-screen Show (4:3)</PresentationFormat>
  <Paragraphs>19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syse802Template</vt:lpstr>
      <vt:lpstr>CpSc 875</vt:lpstr>
      <vt:lpstr>Example system</vt:lpstr>
      <vt:lpstr>Web server service delays</vt:lpstr>
      <vt:lpstr>PowerPoint Presentation</vt:lpstr>
      <vt:lpstr>Control system</vt:lpstr>
      <vt:lpstr>Peter Feiler’s representation</vt:lpstr>
      <vt:lpstr>Peter Feiler’s representation</vt:lpstr>
      <vt:lpstr>PowerPoint Presentation</vt:lpstr>
      <vt:lpstr>PowerPoint Presentation</vt:lpstr>
      <vt:lpstr>Cruise control</vt:lpstr>
      <vt:lpstr>PowerPoint Presentation</vt:lpstr>
      <vt:lpstr>PowerPoint Presentation</vt:lpstr>
      <vt:lpstr>Cruise Control as Control system</vt:lpstr>
      <vt:lpstr>State machine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44</cp:revision>
  <dcterms:created xsi:type="dcterms:W3CDTF">2011-01-20T15:58:08Z</dcterms:created>
  <dcterms:modified xsi:type="dcterms:W3CDTF">2014-01-23T12:06:51Z</dcterms:modified>
</cp:coreProperties>
</file>