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274" r:id="rId3"/>
    <p:sldId id="275" r:id="rId4"/>
    <p:sldId id="276" r:id="rId5"/>
    <p:sldId id="273" r:id="rId6"/>
    <p:sldId id="262" r:id="rId7"/>
    <p:sldId id="264" r:id="rId8"/>
    <p:sldId id="266" r:id="rId9"/>
    <p:sldId id="265" r:id="rId10"/>
    <p:sldId id="267" r:id="rId11"/>
    <p:sldId id="263" r:id="rId12"/>
    <p:sldId id="268" r:id="rId13"/>
    <p:sldId id="269" r:id="rId14"/>
    <p:sldId id="270" r:id="rId15"/>
    <p:sldId id="271" r:id="rId16"/>
    <p:sldId id="282" r:id="rId17"/>
    <p:sldId id="283" r:id="rId18"/>
    <p:sldId id="284" r:id="rId19"/>
    <p:sldId id="285" r:id="rId20"/>
    <p:sldId id="272" r:id="rId21"/>
    <p:sldId id="261" r:id="rId22"/>
    <p:sldId id="286" r:id="rId23"/>
    <p:sldId id="287" r:id="rId24"/>
    <p:sldId id="277" r:id="rId25"/>
    <p:sldId id="278" r:id="rId26"/>
    <p:sldId id="279" r:id="rId27"/>
    <p:sldId id="280" r:id="rId28"/>
    <p:sldId id="281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103F"/>
    <a:srgbClr val="13212A"/>
    <a:srgbClr val="8C8F8E"/>
    <a:srgbClr val="3E461D"/>
    <a:srgbClr val="DDD9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44" d="100"/>
          <a:sy n="44" d="100"/>
        </p:scale>
        <p:origin x="-69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F9AA50D-5F1F-4C1E-BC3D-C715359F8293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6F16B37-BB50-4860-B621-92F5BDBC64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434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FA5608-FB1D-4DF2-A89C-2004C948F9D8}" type="slidenum">
              <a:rPr lang="en-US">
                <a:latin typeface="Arial" pitchFamily="34" charset="0"/>
                <a:ea typeface="ヒラギノ角ゴ Pro W3" charset="-128"/>
              </a:rPr>
              <a:pPr/>
              <a:t>1</a:t>
            </a:fld>
            <a:endParaRPr lang="en-US">
              <a:latin typeface="Arial" pitchFamily="34" charset="0"/>
              <a:ea typeface="ヒラギノ角ゴ Pro W3" charset="-128"/>
            </a:endParaRPr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  <a:ea typeface="ヒラギノ角ゴ Pro W3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1E2472-1472-48D1-A3AC-F855E60A6EA0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F6458-F23B-405C-8F21-21F697F72E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93C717-D7BA-4950-BE82-C9B6FA413421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B1FAC-BFD0-4AF8-996E-9AE8DCF340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E6FEF-464C-4304-A61D-DA55B042AC71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945862-C674-48FB-954D-1B70B92CB9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5D324-5911-42F7-BAA7-B0399E5DAF57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3080A-960D-4451-9B3F-76CB7E6F1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A4C9025-CCDE-41AC-8469-06231BE7E37A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F67D-FF79-4C17-9170-99C0DB2C0DD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4FFCD2-4FD0-4489-A389-61AA38946966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30720A-12D6-49B6-8C4C-A0F74D688C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C1F02-0DC8-4E0B-89E4-5BDF7FFAAAFF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94244-F706-4A01-B34D-B1BD1FC2FD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E34111-2818-4C2B-9A16-901FF17E1FDE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5A3017-8251-4C4C-B4F7-477F627955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6886E8-7E23-49BD-A7D5-B0CB10C8E9E8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A1E566-C267-499F-BE0F-07A657FD01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9FD3F7-5C67-437D-8B32-6AD57C640788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A243D-5B78-4D26-9164-F29874F113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76DFAB-8E9E-4530-8913-0944DC4115F2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SYSE 802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D23948-1902-4099-8A87-590E1C405BD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5EA005D-2E76-47E9-B8EE-FDEE6CD95D58}" type="datetime1">
              <a:rPr lang="en-US"/>
              <a:pPr/>
              <a:t>3/30/2015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B64028-1176-41D3-9614-D4E19406015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pitchFamily="-65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MS PGothic" pitchFamily="34" charset="-128"/>
          <a:cs typeface="ＭＳ Ｐゴシック" pitchFamily="-65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pitchFamily="-65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omputerweekly.com/blogs/public-sector/2010/02/eds-software-report-that-went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eeexplore.ieee.org/stamp/stamp.jsp?tp=&amp;arnumber=1087458" TargetMode="External"/><Relationship Id="rId2" Type="http://schemas.openxmlformats.org/officeDocument/2006/relationships/hyperlink" Target="http://www.aaai.org/Papers/Symposia/Spring/1995/SS-95-02/SS95-02-022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al.inria.fr/inria-00150375v3/documen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rmatik.uni-hamburg.de/TGI/PetriNets/introductions/aalst/" TargetMode="External"/><Relationship Id="rId2" Type="http://schemas.openxmlformats.org/officeDocument/2006/relationships/hyperlink" Target="http://www.researchgate.net/publication/224587004_From_AADL_Architectural_Models_to_Petri_Nets_Checking_Model_Viabil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ulb.ac.be/di/ssd/ggeeraer/Tutorial-Perti-Nets-Geeraert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ojects.laas.fr/tina/" TargetMode="External"/><Relationship Id="rId2" Type="http://schemas.openxmlformats.org/officeDocument/2006/relationships/hyperlink" Target="http://www.openaadl.or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ChangeArrowheads="1"/>
          </p:cNvSpPr>
          <p:nvPr/>
        </p:nvSpPr>
        <p:spPr bwMode="auto">
          <a:xfrm>
            <a:off x="1524000" y="4770438"/>
            <a:ext cx="6781800" cy="120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Verdana" pitchFamily="34" charset="0"/>
            </a:endParaRPr>
          </a:p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5" name="Rectangle 8"/>
          <p:cNvSpPr>
            <a:spLocks noChangeArrowheads="1"/>
          </p:cNvSpPr>
          <p:nvPr/>
        </p:nvSpPr>
        <p:spPr bwMode="auto">
          <a:xfrm>
            <a:off x="381000" y="228600"/>
            <a:ext cx="8305800" cy="6019800"/>
          </a:xfrm>
          <a:prstGeom prst="rect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sp>
        <p:nvSpPr>
          <p:cNvPr id="33796" name="Rectangle 7"/>
          <p:cNvSpPr>
            <a:spLocks noChangeArrowheads="1"/>
          </p:cNvSpPr>
          <p:nvPr/>
        </p:nvSpPr>
        <p:spPr bwMode="auto">
          <a:xfrm>
            <a:off x="381000" y="152400"/>
            <a:ext cx="8305800" cy="76200"/>
          </a:xfrm>
          <a:prstGeom prst="rect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rot="10800000">
            <a:off x="381000" y="1219200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0800000">
            <a:off x="381000" y="1273175"/>
            <a:ext cx="8305800" cy="1588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799" name="Picture 10" descr="academicSymbolWdm_copu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442913"/>
            <a:ext cx="2570163" cy="54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800" name="Title 1"/>
          <p:cNvSpPr>
            <a:spLocks noGrp="1"/>
          </p:cNvSpPr>
          <p:nvPr>
            <p:ph type="ctrTitle"/>
          </p:nvPr>
        </p:nvSpPr>
        <p:spPr>
          <a:xfrm>
            <a:off x="381000" y="2130425"/>
            <a:ext cx="8305800" cy="1470025"/>
          </a:xfrm>
        </p:spPr>
        <p:txBody>
          <a:bodyPr/>
          <a:lstStyle/>
          <a:p>
            <a:r>
              <a:rPr lang="en-US" dirty="0" err="1" smtClean="0"/>
              <a:t>CpSc</a:t>
            </a:r>
            <a:r>
              <a:rPr lang="en-US" dirty="0" smtClean="0"/>
              <a:t> 875</a:t>
            </a:r>
          </a:p>
        </p:txBody>
      </p:sp>
      <p:sp>
        <p:nvSpPr>
          <p:cNvPr id="33801" name="Subtitle 2"/>
          <p:cNvSpPr>
            <a:spLocks noGrp="1"/>
          </p:cNvSpPr>
          <p:nvPr>
            <p:ph type="subTitle" idx="1"/>
          </p:nvPr>
        </p:nvSpPr>
        <p:spPr>
          <a:xfrm>
            <a:off x="1120775" y="3657600"/>
            <a:ext cx="6840538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John D. McGregor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Class </a:t>
            </a:r>
            <a:r>
              <a:rPr lang="en-US" dirty="0" smtClean="0">
                <a:solidFill>
                  <a:schemeClr val="tx1"/>
                </a:solidFill>
              </a:rPr>
              <a:t>21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Ocarina/Navigation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990600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5003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 the net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46" y="1628955"/>
            <a:ext cx="86741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493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dot to draw the net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4399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 net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304" y="1600200"/>
            <a:ext cx="908069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001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73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058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interaction between threads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928" y="2734153"/>
            <a:ext cx="7370144" cy="2258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715000"/>
            <a:ext cx="7237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http://ieeexplore.ieee.org/xpls/abs_all.jsp?arnumber=5232029&amp;tag=1</a:t>
            </a:r>
          </a:p>
        </p:txBody>
      </p:sp>
    </p:spTree>
    <p:extLst>
      <p:ext uri="{BB962C8B-B14F-4D97-AF65-F5344CB8AC3E}">
        <p14:creationId xmlns:p14="http://schemas.microsoft.com/office/powerpoint/2010/main" val="866935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92466"/>
            <a:ext cx="8229600" cy="2941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3339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Thread life cycle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414" y="2835638"/>
            <a:ext cx="7065172" cy="2055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76033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port pattern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14" y="1770038"/>
            <a:ext cx="7776772" cy="4186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4908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should </a:t>
            </a:r>
            <a:r>
              <a:rPr lang="en-US" smtClean="0"/>
              <a:t>read this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www.computerweekly.com/blogs/public-sector/2010/02/eds-software-report-that-went.html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859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Simulator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press RAND</a:t>
            </a:r>
          </a:p>
          <a:p>
            <a:r>
              <a:rPr lang="en-US" dirty="0" smtClean="0"/>
              <a:t>Then press STOP</a:t>
            </a:r>
          </a:p>
          <a:p>
            <a:r>
              <a:rPr lang="en-US" dirty="0" smtClean="0"/>
              <a:t>Rewind to simulation</a:t>
            </a:r>
          </a:p>
          <a:p>
            <a:r>
              <a:rPr lang="en-US" dirty="0" smtClean="0"/>
              <a:t>Then press &gt;  or &gt;|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7359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90135"/>
            <a:ext cx="9143999" cy="5140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22737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Producer/Consumer</a:t>
            </a: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094" y="1905000"/>
            <a:ext cx="7633052" cy="38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93130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Resulting petri net</a:t>
            </a:r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8" y="1828800"/>
            <a:ext cx="9062142" cy="4105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201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http://ieeexplore.ieee.org/stamp/stamp.jsp?tp=&amp;arnumber=4913075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2378703"/>
            <a:ext cx="4049712" cy="4453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599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 architecture for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136073"/>
            <a:ext cx="5333059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303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Pub/sub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651123"/>
            <a:ext cx="6867835" cy="214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26517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Specific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0"/>
            <a:ext cx="6695501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5095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Latency/performance</a:t>
            </a:r>
          </a:p>
          <a:p>
            <a:r>
              <a:rPr lang="en-US" dirty="0" smtClean="0"/>
              <a:t>Testability</a:t>
            </a:r>
          </a:p>
          <a:p>
            <a:r>
              <a:rPr lang="en-US" dirty="0" smtClean="0"/>
              <a:t>Maintainability</a:t>
            </a:r>
          </a:p>
          <a:p>
            <a:r>
              <a:rPr lang="en-US" dirty="0" smtClean="0"/>
              <a:t>Modifiability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857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http://ieeexplore.ieee.org/stamp/stamp.jsp?tp=&amp;</a:t>
            </a:r>
            <a:r>
              <a:rPr lang="en-US" dirty="0" smtClean="0">
                <a:hlinkClick r:id="rId2"/>
              </a:rPr>
              <a:t>arnumber=4913075</a:t>
            </a: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www.aaai.org/Papers/Symposia/Spring/1995/SS-95-02/SS95-02-022.pdf</a:t>
            </a:r>
            <a:endParaRPr lang="en-US" dirty="0" smtClean="0"/>
          </a:p>
          <a:p>
            <a:r>
              <a:rPr lang="en-US" dirty="0">
                <a:hlinkClick r:id="rId3"/>
              </a:rPr>
              <a:t>http://ieeexplore.ieee.org/stamp/stamp.jsp?tp=&amp;</a:t>
            </a:r>
            <a:r>
              <a:rPr lang="en-US" dirty="0" smtClean="0">
                <a:hlinkClick r:id="rId3"/>
              </a:rPr>
              <a:t>arnumber=1087458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hal.inria.fr/inria-00150375v3/document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816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Petri 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hlinkClick r:id="rId2"/>
              </a:rPr>
              <a:t>http://cc.ee.ntu.edu.tw/~farn/courses/FMV/formal.methods.09.Petri.nets.pdf</a:t>
            </a:r>
          </a:p>
          <a:p>
            <a:r>
              <a:rPr lang="en-US" sz="2800" dirty="0" smtClean="0">
                <a:hlinkClick r:id="rId2"/>
              </a:rPr>
              <a:t>http</a:t>
            </a:r>
            <a:r>
              <a:rPr lang="en-US" sz="2800" dirty="0">
                <a:hlinkClick r:id="rId2"/>
              </a:rPr>
              <a:t>://</a:t>
            </a:r>
            <a:r>
              <a:rPr lang="en-US" sz="2800" dirty="0" smtClean="0">
                <a:hlinkClick r:id="rId2"/>
              </a:rPr>
              <a:t>www.researchgate.net/publication/224587004_From_AADL_Architectural_Models_to_Petri_Nets_Checking_Model_Viability</a:t>
            </a:r>
            <a:endParaRPr lang="en-US" sz="2800" dirty="0" smtClean="0"/>
          </a:p>
          <a:p>
            <a:r>
              <a:rPr lang="en-US" sz="2800" dirty="0">
                <a:hlinkClick r:id="rId3"/>
              </a:rPr>
              <a:t>http://www.informatik.uni-hamburg.de/TGI/PetriNets/introductions/aalst</a:t>
            </a:r>
            <a:r>
              <a:rPr lang="en-US" sz="2800" dirty="0" smtClean="0">
                <a:hlinkClick r:id="rId3"/>
              </a:rPr>
              <a:t>/</a:t>
            </a:r>
            <a:endParaRPr lang="en-US" sz="2800" dirty="0" smtClean="0"/>
          </a:p>
          <a:p>
            <a:r>
              <a:rPr lang="en-US" sz="2800" dirty="0" smtClean="0">
                <a:hlinkClick r:id="rId4"/>
              </a:rPr>
              <a:t>http</a:t>
            </a:r>
            <a:r>
              <a:rPr lang="en-US" sz="2800" dirty="0">
                <a:hlinkClick r:id="rId4"/>
              </a:rPr>
              <a:t>://</a:t>
            </a:r>
            <a:r>
              <a:rPr lang="en-US" sz="2800" dirty="0" smtClean="0">
                <a:hlinkClick r:id="rId4"/>
              </a:rPr>
              <a:t>www.ulb.ac.be/di/ssd/ggeeraer/Tutorial-Perti-Nets-Geeraerts.pdf</a:t>
            </a:r>
            <a:endParaRPr lang="en-US" sz="2800" dirty="0" smtClean="0"/>
          </a:p>
          <a:p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9972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Ocarina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www.openaadl.org</a:t>
            </a:r>
            <a:endParaRPr lang="en-US" dirty="0" smtClean="0"/>
          </a:p>
          <a:p>
            <a:r>
              <a:rPr lang="en-US" dirty="0" smtClean="0"/>
              <a:t>I use pc-</a:t>
            </a:r>
            <a:r>
              <a:rPr lang="en-US" dirty="0" err="1" smtClean="0"/>
              <a:t>cygwin</a:t>
            </a:r>
            <a:r>
              <a:rPr lang="en-US" dirty="0" smtClean="0"/>
              <a:t> version</a:t>
            </a:r>
          </a:p>
          <a:p>
            <a:r>
              <a:rPr lang="en-US" dirty="0" smtClean="0"/>
              <a:t>Then you need Tina</a:t>
            </a:r>
          </a:p>
          <a:p>
            <a:r>
              <a:rPr lang="en-US" dirty="0">
                <a:hlinkClick r:id="rId3"/>
              </a:rPr>
              <a:t>http://projects.laas.fr/tina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712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Ocarina command line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1216"/>
            <a:ext cx="9144000" cy="122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828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Tina toolkit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456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Copy all but first line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803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Paste text into Tina editor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9280049"/>
      </p:ext>
    </p:extLst>
  </p:cSld>
  <p:clrMapOvr>
    <a:masterClrMapping/>
  </p:clrMapOvr>
</p:sld>
</file>

<file path=ppt/theme/theme1.xml><?xml version="1.0" encoding="utf-8"?>
<a:theme xmlns:a="http://schemas.openxmlformats.org/drawingml/2006/main" name="syse802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syse802Template</Template>
  <TotalTime>18652</TotalTime>
  <Words>146</Words>
  <Application>Microsoft Office PowerPoint</Application>
  <PresentationFormat>On-screen Show (4:3)</PresentationFormat>
  <Paragraphs>58</Paragraphs>
  <Slides>28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syse802Template</vt:lpstr>
      <vt:lpstr>CpSc 875</vt:lpstr>
      <vt:lpstr>You should read this</vt:lpstr>
      <vt:lpstr>Navigation</vt:lpstr>
      <vt:lpstr>Petri nets</vt:lpstr>
      <vt:lpstr>Ocarina</vt:lpstr>
      <vt:lpstr>Ocarina command line</vt:lpstr>
      <vt:lpstr>Tina toolkit</vt:lpstr>
      <vt:lpstr>Copy all but first line</vt:lpstr>
      <vt:lpstr>Paste text into Tina editor</vt:lpstr>
      <vt:lpstr>Paste</vt:lpstr>
      <vt:lpstr>Draw the net</vt:lpstr>
      <vt:lpstr>Need dot to draw the net</vt:lpstr>
      <vt:lpstr>Petri net</vt:lpstr>
      <vt:lpstr>PowerPoint Presentation</vt:lpstr>
      <vt:lpstr>PowerPoint Presentation</vt:lpstr>
      <vt:lpstr>Basic interaction between threads</vt:lpstr>
      <vt:lpstr>Thread </vt:lpstr>
      <vt:lpstr>Thread life cycle</vt:lpstr>
      <vt:lpstr>Event port pattern</vt:lpstr>
      <vt:lpstr>Simulator commands</vt:lpstr>
      <vt:lpstr>PowerPoint Presentation</vt:lpstr>
      <vt:lpstr>Producer/Consumer</vt:lpstr>
      <vt:lpstr>Resulting petri net</vt:lpstr>
      <vt:lpstr>Navigation architecture</vt:lpstr>
      <vt:lpstr>Reference architecture for Module</vt:lpstr>
      <vt:lpstr>Pub/sub</vt:lpstr>
      <vt:lpstr>Specific experiment</vt:lpstr>
      <vt:lpstr>Properties</vt:lpstr>
    </vt:vector>
  </TitlesOfParts>
  <Company>Clemson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CpSc 875</dc:title>
  <dc:creator>McGregor</dc:creator>
  <cp:lastModifiedBy>Windows User</cp:lastModifiedBy>
  <cp:revision>93</cp:revision>
  <dcterms:created xsi:type="dcterms:W3CDTF">2010-12-20T13:48:20Z</dcterms:created>
  <dcterms:modified xsi:type="dcterms:W3CDTF">2015-03-30T23:39:22Z</dcterms:modified>
</cp:coreProperties>
</file>