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308" r:id="rId3"/>
    <p:sldId id="309" r:id="rId4"/>
    <p:sldId id="310" r:id="rId5"/>
    <p:sldId id="311" r:id="rId6"/>
    <p:sldId id="313" r:id="rId7"/>
    <p:sldId id="312" r:id="rId8"/>
    <p:sldId id="306" r:id="rId9"/>
    <p:sldId id="307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100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52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254003872_AADL_Modeling_of_a_Generic_Bus/download" TargetMode="External"/><Relationship Id="rId2" Type="http://schemas.openxmlformats.org/officeDocument/2006/relationships/hyperlink" Target="https://news.voyage.auto/an-introduction-to-the-can-bus-how-to-programmatically-control-a-car-f1b18be4f37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1SSN6APAmA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 AADL Bus model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oriented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https://www.slideshare.net/iivanoo/aadl-42305750</a:t>
            </a:r>
          </a:p>
        </p:txBody>
      </p:sp>
    </p:spTree>
    <p:extLst>
      <p:ext uri="{BB962C8B-B14F-4D97-AF65-F5344CB8AC3E}">
        <p14:creationId xmlns:p14="http://schemas.microsoft.com/office/powerpoint/2010/main" val="36330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https://github.com/osate/examples/blob/master/Train/version1/model.aadl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annex </a:t>
            </a:r>
            <a:r>
              <a:rPr lang="en-US" sz="2000" dirty="0" err="1"/>
              <a:t>behavior_specification</a:t>
            </a:r>
            <a:r>
              <a:rPr lang="en-US" sz="2000" dirty="0"/>
              <a:t> {**</a:t>
            </a:r>
          </a:p>
          <a:p>
            <a:r>
              <a:rPr lang="en-US" sz="2000" dirty="0"/>
              <a:t>	states</a:t>
            </a:r>
          </a:p>
          <a:p>
            <a:r>
              <a:rPr lang="en-US" sz="2000" dirty="0"/>
              <a:t>		</a:t>
            </a:r>
            <a:r>
              <a:rPr lang="en-US" sz="2000" dirty="0" err="1"/>
              <a:t>Doors_Closed</a:t>
            </a:r>
            <a:r>
              <a:rPr lang="en-US" sz="2000" dirty="0"/>
              <a:t> : initial state;</a:t>
            </a:r>
          </a:p>
          <a:p>
            <a:r>
              <a:rPr lang="en-US" sz="2000" dirty="0"/>
              <a:t>		</a:t>
            </a:r>
            <a:r>
              <a:rPr lang="en-US" sz="2000" dirty="0" err="1"/>
              <a:t>Doors_Opened</a:t>
            </a:r>
            <a:r>
              <a:rPr lang="en-US" sz="2000" dirty="0"/>
              <a:t> : state;</a:t>
            </a:r>
          </a:p>
          <a:p>
            <a:r>
              <a:rPr lang="en-US" sz="2000" dirty="0"/>
              <a:t>	transitions</a:t>
            </a:r>
          </a:p>
          <a:p>
            <a:r>
              <a:rPr lang="en-US" sz="2000" dirty="0"/>
              <a:t>		t1 : </a:t>
            </a:r>
            <a:r>
              <a:rPr lang="en-US" sz="2000" dirty="0" err="1"/>
              <a:t>Doors_Closed</a:t>
            </a:r>
            <a:r>
              <a:rPr lang="en-US" sz="2000" dirty="0"/>
              <a:t> -[speed? = 0 and </a:t>
            </a:r>
            <a:r>
              <a:rPr lang="en-US" sz="2000" dirty="0" err="1"/>
              <a:t>intransit</a:t>
            </a:r>
            <a:r>
              <a:rPr lang="en-US" sz="2000" dirty="0"/>
              <a:t>? = false and </a:t>
            </a:r>
            <a:r>
              <a:rPr lang="en-US" sz="2000" dirty="0" err="1"/>
              <a:t>self.safe</a:t>
            </a:r>
            <a:r>
              <a:rPr lang="en-US" sz="2000" dirty="0"/>
              <a:t> ]-&gt; </a:t>
            </a:r>
            <a:r>
              <a:rPr lang="en-US" sz="2000" dirty="0" err="1"/>
              <a:t>Doors_Opened</a:t>
            </a:r>
            <a:r>
              <a:rPr lang="en-US" sz="2000" dirty="0"/>
              <a:t> {</a:t>
            </a:r>
            <a:r>
              <a:rPr lang="en-US" sz="2000" dirty="0" err="1"/>
              <a:t>door_open_cmd</a:t>
            </a:r>
            <a:r>
              <a:rPr lang="en-US" sz="2000" dirty="0"/>
              <a:t> := true;};</a:t>
            </a:r>
          </a:p>
          <a:p>
            <a:r>
              <a:rPr lang="en-US" sz="2000" dirty="0"/>
              <a:t>		t2 : </a:t>
            </a:r>
            <a:r>
              <a:rPr lang="en-US" sz="2000" dirty="0" err="1"/>
              <a:t>Doors_Closed</a:t>
            </a:r>
            <a:r>
              <a:rPr lang="en-US" sz="2000" dirty="0"/>
              <a:t> -[alarm? = true]-&gt; </a:t>
            </a:r>
            <a:r>
              <a:rPr lang="en-US" sz="2000" dirty="0" err="1"/>
              <a:t>Doors_Opened</a:t>
            </a:r>
            <a:r>
              <a:rPr lang="en-US" sz="2000" dirty="0"/>
              <a:t> {</a:t>
            </a:r>
            <a:r>
              <a:rPr lang="en-US" sz="2000" dirty="0" err="1"/>
              <a:t>door_open_cmd</a:t>
            </a:r>
            <a:r>
              <a:rPr lang="en-US" sz="2000" dirty="0"/>
              <a:t> := true;};</a:t>
            </a:r>
          </a:p>
          <a:p>
            <a:r>
              <a:rPr lang="en-US" sz="2000" dirty="0"/>
              <a:t>		t5 : </a:t>
            </a:r>
            <a:r>
              <a:rPr lang="en-US" sz="2000" dirty="0" err="1"/>
              <a:t>Doors_Opened</a:t>
            </a:r>
            <a:r>
              <a:rPr lang="en-US" sz="2000" dirty="0"/>
              <a:t> -[</a:t>
            </a:r>
            <a:r>
              <a:rPr lang="en-US" sz="2000" dirty="0" err="1"/>
              <a:t>self.safe</a:t>
            </a:r>
            <a:r>
              <a:rPr lang="en-US" sz="2000" dirty="0"/>
              <a:t> and speed? = 0 and </a:t>
            </a:r>
            <a:r>
              <a:rPr lang="en-US" sz="2000" dirty="0" err="1"/>
              <a:t>intransit</a:t>
            </a:r>
            <a:r>
              <a:rPr lang="en-US" sz="2000" dirty="0"/>
              <a:t>? = false and </a:t>
            </a:r>
            <a:r>
              <a:rPr lang="en-US" sz="2000" dirty="0" err="1"/>
              <a:t>door_sensor</a:t>
            </a:r>
            <a:r>
              <a:rPr lang="en-US" sz="2000" dirty="0"/>
              <a:t>?= false and alarm? = false]-&gt; </a:t>
            </a:r>
            <a:r>
              <a:rPr lang="en-US" sz="2000" dirty="0" err="1"/>
              <a:t>Doors_Closed</a:t>
            </a:r>
            <a:r>
              <a:rPr lang="en-US" sz="2000" dirty="0"/>
              <a:t> {</a:t>
            </a:r>
            <a:r>
              <a:rPr lang="en-US" sz="2000" dirty="0" err="1"/>
              <a:t>door_open_cmd</a:t>
            </a:r>
            <a:r>
              <a:rPr lang="en-US" sz="2000" dirty="0"/>
              <a:t> := false;};</a:t>
            </a:r>
          </a:p>
          <a:p>
            <a:r>
              <a:rPr lang="en-US" sz="2000" dirty="0"/>
              <a:t>**};</a:t>
            </a:r>
          </a:p>
        </p:txBody>
      </p:sp>
    </p:spTree>
    <p:extLst>
      <p:ext uri="{BB962C8B-B14F-4D97-AF65-F5344CB8AC3E}">
        <p14:creationId xmlns:p14="http://schemas.microsoft.com/office/powerpoint/2010/main" val="194139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features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open_cmd</a:t>
            </a:r>
            <a:r>
              <a:rPr lang="en-US" sz="2000" dirty="0"/>
              <a:t> : in data port </a:t>
            </a:r>
            <a:r>
              <a:rPr lang="en-US" sz="2000" dirty="0" err="1"/>
              <a:t>boolean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annex </a:t>
            </a:r>
            <a:r>
              <a:rPr lang="en-US" sz="2000" dirty="0" err="1"/>
              <a:t>behavior_specification</a:t>
            </a:r>
            <a:r>
              <a:rPr lang="en-US" sz="2000" dirty="0"/>
              <a:t> {**</a:t>
            </a:r>
          </a:p>
          <a:p>
            <a:pPr marL="0" indent="0">
              <a:buNone/>
            </a:pPr>
            <a:r>
              <a:rPr lang="en-US" sz="2000" dirty="0"/>
              <a:t>	states</a:t>
            </a:r>
          </a:p>
          <a:p>
            <a:pPr marL="0" indent="0">
              <a:buNone/>
            </a:pPr>
            <a:r>
              <a:rPr lang="en-US" sz="2000" dirty="0"/>
              <a:t>		Closed : initial state;</a:t>
            </a:r>
          </a:p>
          <a:p>
            <a:pPr marL="0" indent="0">
              <a:buNone/>
            </a:pPr>
            <a:r>
              <a:rPr lang="en-US" sz="2000" dirty="0"/>
              <a:t>		Opened : state;</a:t>
            </a:r>
          </a:p>
          <a:p>
            <a:pPr marL="0" indent="0">
              <a:buNone/>
            </a:pPr>
            <a:r>
              <a:rPr lang="en-US" sz="2000" dirty="0"/>
              <a:t>	transitions</a:t>
            </a:r>
          </a:p>
          <a:p>
            <a:pPr marL="0" indent="0">
              <a:buNone/>
            </a:pPr>
            <a:r>
              <a:rPr lang="en-US" sz="2000" dirty="0"/>
              <a:t>		t1 : Closed -[</a:t>
            </a:r>
            <a:r>
              <a:rPr lang="en-US" sz="2000" dirty="0" err="1"/>
              <a:t>open_cmd</a:t>
            </a:r>
            <a:r>
              <a:rPr lang="en-US" sz="2000" dirty="0"/>
              <a:t>? = false]-&gt; Closed;</a:t>
            </a:r>
          </a:p>
          <a:p>
            <a:pPr marL="0" indent="0">
              <a:buNone/>
            </a:pPr>
            <a:r>
              <a:rPr lang="en-US" sz="2000" dirty="0"/>
              <a:t>		t2 : Closed -[</a:t>
            </a:r>
            <a:r>
              <a:rPr lang="en-US" sz="2000" dirty="0" err="1"/>
              <a:t>open_cmd</a:t>
            </a:r>
            <a:r>
              <a:rPr lang="en-US" sz="2000" dirty="0"/>
              <a:t>? = true]-&gt; Opened;</a:t>
            </a:r>
          </a:p>
          <a:p>
            <a:pPr marL="0" indent="0">
              <a:buNone/>
            </a:pPr>
            <a:r>
              <a:rPr lang="en-US" sz="2000" dirty="0"/>
              <a:t>		t3 : Opened -[</a:t>
            </a:r>
            <a:r>
              <a:rPr lang="en-US" sz="2000" dirty="0" err="1"/>
              <a:t>open_cmd</a:t>
            </a:r>
            <a:r>
              <a:rPr lang="en-US" sz="2000" dirty="0"/>
              <a:t>? = true]-&gt; Opened;</a:t>
            </a:r>
          </a:p>
          <a:p>
            <a:pPr marL="0" indent="0">
              <a:buNone/>
            </a:pPr>
            <a:r>
              <a:rPr lang="en-US" sz="2000" dirty="0"/>
              <a:t>		t4 : Opened -[</a:t>
            </a:r>
            <a:r>
              <a:rPr lang="en-US" sz="2000" dirty="0" err="1"/>
              <a:t>open_cmd</a:t>
            </a:r>
            <a:r>
              <a:rPr lang="en-US" sz="2000" dirty="0"/>
              <a:t>? = false]-&gt; Closed;</a:t>
            </a:r>
          </a:p>
          <a:p>
            <a:pPr marL="0" indent="0">
              <a:buNone/>
            </a:pPr>
            <a:r>
              <a:rPr lang="en-US" sz="2000" dirty="0"/>
              <a:t>**}; </a:t>
            </a:r>
          </a:p>
        </p:txBody>
      </p:sp>
    </p:spTree>
    <p:extLst>
      <p:ext uri="{BB962C8B-B14F-4D97-AF65-F5344CB8AC3E}">
        <p14:creationId xmlns:p14="http://schemas.microsoft.com/office/powerpoint/2010/main" val="2522162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system </a:t>
            </a:r>
            <a:r>
              <a:rPr lang="en-US" sz="2000" dirty="0" err="1"/>
              <a:t>door_controller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features</a:t>
            </a:r>
          </a:p>
          <a:p>
            <a:pPr marL="0" indent="0">
              <a:buNone/>
            </a:pPr>
            <a:r>
              <a:rPr lang="en-US" sz="2000" dirty="0"/>
              <a:t>	speed 			: in data port speed;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intransit</a:t>
            </a:r>
            <a:r>
              <a:rPr lang="en-US" sz="2000" dirty="0"/>
              <a:t>   	: in data port </a:t>
            </a:r>
            <a:r>
              <a:rPr lang="en-US" sz="2000" dirty="0" err="1"/>
              <a:t>boolean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	alarm      	 	: in data port </a:t>
            </a:r>
            <a:r>
              <a:rPr lang="en-US" sz="2000" dirty="0" err="1"/>
              <a:t>boolean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door_sensor</a:t>
            </a:r>
            <a:r>
              <a:rPr lang="en-US" sz="2000" dirty="0"/>
              <a:t> 	: in data port </a:t>
            </a:r>
            <a:r>
              <a:rPr lang="en-US" sz="2000" dirty="0" err="1"/>
              <a:t>boolean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door_open_cmd</a:t>
            </a:r>
            <a:r>
              <a:rPr lang="en-US" sz="2000" dirty="0"/>
              <a:t>	: out data port </a:t>
            </a:r>
            <a:r>
              <a:rPr lang="en-US" sz="2000" dirty="0" err="1"/>
              <a:t>boolean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annex </a:t>
            </a:r>
            <a:r>
              <a:rPr lang="en-US" sz="2000" dirty="0" err="1"/>
              <a:t>behavior_specification</a:t>
            </a:r>
            <a:r>
              <a:rPr lang="en-US" sz="2000" dirty="0"/>
              <a:t> {**</a:t>
            </a:r>
          </a:p>
          <a:p>
            <a:pPr marL="0" indent="0">
              <a:buNone/>
            </a:pPr>
            <a:r>
              <a:rPr lang="en-US" sz="2000" dirty="0"/>
              <a:t>	states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Doors_Closed</a:t>
            </a:r>
            <a:r>
              <a:rPr lang="en-US" sz="2000" dirty="0"/>
              <a:t> : initial state;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Doors_Opened</a:t>
            </a:r>
            <a:r>
              <a:rPr lang="en-US" sz="2000" dirty="0"/>
              <a:t> : state;</a:t>
            </a:r>
          </a:p>
          <a:p>
            <a:pPr marL="0" indent="0">
              <a:buNone/>
            </a:pPr>
            <a:r>
              <a:rPr lang="en-US" sz="2000" dirty="0"/>
              <a:t>	transitions</a:t>
            </a:r>
          </a:p>
          <a:p>
            <a:pPr marL="0" indent="0">
              <a:buNone/>
            </a:pPr>
            <a:r>
              <a:rPr lang="en-US" sz="2000" dirty="0"/>
              <a:t>		t1 : </a:t>
            </a:r>
            <a:r>
              <a:rPr lang="en-US" sz="2000" dirty="0" err="1"/>
              <a:t>Doors_Closed</a:t>
            </a:r>
            <a:r>
              <a:rPr lang="en-US" sz="2000" dirty="0"/>
              <a:t> -[speed? = 0 and </a:t>
            </a:r>
            <a:r>
              <a:rPr lang="en-US" sz="2000" dirty="0" err="1"/>
              <a:t>intransit</a:t>
            </a:r>
            <a:r>
              <a:rPr lang="en-US" sz="2000" dirty="0"/>
              <a:t>? = false and </a:t>
            </a:r>
            <a:r>
              <a:rPr lang="en-US" sz="2000" dirty="0" err="1"/>
              <a:t>self.safe</a:t>
            </a:r>
            <a:r>
              <a:rPr lang="en-US" sz="2000" dirty="0"/>
              <a:t> ]-&gt; </a:t>
            </a:r>
            <a:r>
              <a:rPr lang="en-US" sz="2000" dirty="0" err="1"/>
              <a:t>Doors_Opened</a:t>
            </a:r>
            <a:r>
              <a:rPr lang="en-US" sz="2000" dirty="0"/>
              <a:t> {</a:t>
            </a:r>
            <a:r>
              <a:rPr lang="en-US" sz="2000" dirty="0" err="1"/>
              <a:t>door_open_cmd</a:t>
            </a:r>
            <a:r>
              <a:rPr lang="en-US" sz="2000" dirty="0"/>
              <a:t> := true;};</a:t>
            </a:r>
          </a:p>
          <a:p>
            <a:pPr marL="0" indent="0">
              <a:buNone/>
            </a:pPr>
            <a:r>
              <a:rPr lang="en-US" sz="2000" dirty="0"/>
              <a:t>		t2 : </a:t>
            </a:r>
            <a:r>
              <a:rPr lang="en-US" sz="2000" dirty="0" err="1"/>
              <a:t>Doors_Closed</a:t>
            </a:r>
            <a:r>
              <a:rPr lang="en-US" sz="2000" dirty="0"/>
              <a:t> -[alarm? = true]-&gt; </a:t>
            </a:r>
            <a:r>
              <a:rPr lang="en-US" sz="2000" dirty="0" err="1"/>
              <a:t>Doors_Opened</a:t>
            </a:r>
            <a:r>
              <a:rPr lang="en-US" sz="2000" dirty="0"/>
              <a:t> {</a:t>
            </a:r>
            <a:r>
              <a:rPr lang="en-US" sz="2000" dirty="0" err="1"/>
              <a:t>door_open_cmd</a:t>
            </a:r>
            <a:r>
              <a:rPr lang="en-US" sz="2000" dirty="0"/>
              <a:t> := true;};</a:t>
            </a:r>
          </a:p>
          <a:p>
            <a:pPr marL="0" indent="0">
              <a:buNone/>
            </a:pPr>
            <a:r>
              <a:rPr lang="en-US" sz="2000" dirty="0"/>
              <a:t>		t5 : </a:t>
            </a:r>
            <a:r>
              <a:rPr lang="en-US" sz="2000" dirty="0" err="1"/>
              <a:t>Doors_Opened</a:t>
            </a:r>
            <a:r>
              <a:rPr lang="en-US" sz="2000" dirty="0"/>
              <a:t> -[</a:t>
            </a:r>
            <a:r>
              <a:rPr lang="en-US" sz="2000" dirty="0" err="1"/>
              <a:t>self.safe</a:t>
            </a:r>
            <a:r>
              <a:rPr lang="en-US" sz="2000" dirty="0"/>
              <a:t> and speed? = 0 and </a:t>
            </a:r>
            <a:r>
              <a:rPr lang="en-US" sz="2000" dirty="0" err="1"/>
              <a:t>intransit</a:t>
            </a:r>
            <a:r>
              <a:rPr lang="en-US" sz="2000" dirty="0"/>
              <a:t>? = false and </a:t>
            </a:r>
            <a:r>
              <a:rPr lang="en-US" sz="2000" dirty="0" err="1"/>
              <a:t>door_sensor</a:t>
            </a:r>
            <a:r>
              <a:rPr lang="en-US" sz="2000" dirty="0"/>
              <a:t>?= false and alarm? = false]-&gt; </a:t>
            </a:r>
            <a:r>
              <a:rPr lang="en-US" sz="2000" dirty="0" err="1"/>
              <a:t>Doors_Closed</a:t>
            </a:r>
            <a:r>
              <a:rPr lang="en-US" sz="2000" dirty="0"/>
              <a:t> {</a:t>
            </a:r>
            <a:r>
              <a:rPr lang="en-US" sz="2000" dirty="0" err="1"/>
              <a:t>door_open_cmd</a:t>
            </a:r>
            <a:r>
              <a:rPr lang="en-US" sz="2000" dirty="0"/>
              <a:t> := false;};</a:t>
            </a:r>
          </a:p>
          <a:p>
            <a:pPr marL="0" indent="0">
              <a:buNone/>
            </a:pPr>
            <a:r>
              <a:rPr lang="en-US" sz="2000" dirty="0"/>
              <a:t>**};</a:t>
            </a:r>
          </a:p>
        </p:txBody>
      </p:sp>
    </p:spTree>
    <p:extLst>
      <p:ext uri="{BB962C8B-B14F-4D97-AF65-F5344CB8AC3E}">
        <p14:creationId xmlns:p14="http://schemas.microsoft.com/office/powerpoint/2010/main" val="2856165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 at least one state machine for your system using the Behavior annex notation</a:t>
            </a:r>
          </a:p>
          <a:p>
            <a:r>
              <a:rPr lang="en-US" dirty="0" smtClean="0"/>
              <a:t>Due prior by 11:59PM March 13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19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news.voyage.auto/an-introduction-to-the-can-bus-how-to-programmatically-control-a-car-f1b18be4f377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www.researchgate.net/publication/254003872_AADL_Modeling_of_a_Generic_Bus/download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www.youtube.com/watch?v=1SSN6APAmAE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59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8243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21557</TotalTime>
  <Words>68</Words>
  <Application>Microsoft Office PowerPoint</Application>
  <PresentationFormat>On-screen Show (4:3)</PresentationFormat>
  <Paragraphs>56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Bus oriented architecture</vt:lpstr>
      <vt:lpstr>AADL</vt:lpstr>
      <vt:lpstr>https://github.com/osate/examples/blob/master/Train/version1/model.aadl</vt:lpstr>
      <vt:lpstr>PowerPoint Presentation</vt:lpstr>
      <vt:lpstr>PowerPoint Presentation</vt:lpstr>
      <vt:lpstr>Here is what you are going to do</vt:lpstr>
      <vt:lpstr>PowerPoint Presentation</vt:lpstr>
      <vt:lpstr>State pattern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57</cp:revision>
  <dcterms:created xsi:type="dcterms:W3CDTF">2011-03-06T00:40:27Z</dcterms:created>
  <dcterms:modified xsi:type="dcterms:W3CDTF">2019-03-07T12:28:33Z</dcterms:modified>
</cp:coreProperties>
</file>