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62" r:id="rId3"/>
    <p:sldId id="268" r:id="rId4"/>
    <p:sldId id="269" r:id="rId5"/>
    <p:sldId id="271" r:id="rId6"/>
    <p:sldId id="272" r:id="rId7"/>
    <p:sldId id="263" r:id="rId8"/>
    <p:sldId id="264" r:id="rId9"/>
    <p:sldId id="265" r:id="rId10"/>
    <p:sldId id="266" r:id="rId11"/>
    <p:sldId id="261" r:id="rId12"/>
    <p:sldId id="270" r:id="rId13"/>
    <p:sldId id="267" r:id="rId14"/>
    <p:sldId id="274" r:id="rId15"/>
    <p:sldId id="276" r:id="rId16"/>
    <p:sldId id="275" r:id="rId17"/>
    <p:sldId id="277" r:id="rId18"/>
    <p:sldId id="273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eru.univ-brest.fr/~singhoff/chedda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Scheduling Threads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model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100" dirty="0" smtClean="0"/>
              <a:t>processor </a:t>
            </a:r>
            <a:r>
              <a:rPr lang="en-US" sz="1100" dirty="0" err="1" smtClean="0"/>
              <a:t>arinc</a:t>
            </a:r>
            <a:endParaRPr lang="en-US" sz="1100" dirty="0" smtClean="0"/>
          </a:p>
          <a:p>
            <a:r>
              <a:rPr lang="en-US" sz="1100" dirty="0" smtClean="0"/>
              <a:t>end </a:t>
            </a:r>
            <a:r>
              <a:rPr lang="en-US" sz="1100" dirty="0" err="1" smtClean="0"/>
              <a:t>arinc</a:t>
            </a:r>
            <a:r>
              <a:rPr lang="en-US" sz="1100" dirty="0" smtClean="0"/>
              <a:t>;</a:t>
            </a:r>
          </a:p>
          <a:p>
            <a:endParaRPr lang="en-US" sz="1100" dirty="0" smtClean="0"/>
          </a:p>
          <a:p>
            <a:r>
              <a:rPr lang="en-US" sz="1100" dirty="0" smtClean="0"/>
              <a:t>processor implementation </a:t>
            </a:r>
            <a:r>
              <a:rPr lang="en-US" sz="1100" dirty="0" err="1" smtClean="0"/>
              <a:t>arinc.Impl</a:t>
            </a:r>
            <a:endParaRPr lang="en-US" sz="1100" dirty="0" smtClean="0"/>
          </a:p>
          <a:p>
            <a:r>
              <a:rPr lang="en-US" sz="1100" dirty="0" smtClean="0"/>
              <a:t>	properties 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Scheduling_Protocol</a:t>
            </a:r>
            <a:r>
              <a:rPr lang="en-US" sz="1100" dirty="0" smtClean="0"/>
              <a:t> =&gt; (AUTOMATA_USER_DEFINED_PROTOCOL);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Scheduler_Quantum</a:t>
            </a:r>
            <a:r>
              <a:rPr lang="en-US" sz="1100" dirty="0" smtClean="0"/>
              <a:t> =&gt;  0 ms 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Preemptive_Scheduler</a:t>
            </a:r>
            <a:r>
              <a:rPr lang="en-US" sz="1100" dirty="0" smtClean="0"/>
              <a:t> =&gt; True;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Source_Text</a:t>
            </a:r>
            <a:r>
              <a:rPr lang="en-US" sz="1100" dirty="0" smtClean="0"/>
              <a:t> =&gt; ("arinc_processor.sc");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Automaton_Name</a:t>
            </a:r>
            <a:r>
              <a:rPr lang="en-US" sz="1100" dirty="0" smtClean="0"/>
              <a:t> =&gt; ("</a:t>
            </a:r>
            <a:r>
              <a:rPr lang="en-US" sz="1100" dirty="0" err="1" smtClean="0"/>
              <a:t>processor_scheduler</a:t>
            </a:r>
            <a:r>
              <a:rPr lang="en-US" sz="1100" dirty="0" smtClean="0"/>
              <a:t>");</a:t>
            </a:r>
          </a:p>
          <a:p>
            <a:r>
              <a:rPr lang="en-US" sz="1100" dirty="0" smtClean="0"/>
              <a:t>end </a:t>
            </a:r>
            <a:r>
              <a:rPr lang="en-US" sz="1100" dirty="0" err="1" smtClean="0"/>
              <a:t>arinc.Impl</a:t>
            </a:r>
            <a:r>
              <a:rPr lang="en-US" sz="1100" dirty="0" smtClean="0"/>
              <a:t>;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system </a:t>
            </a:r>
            <a:r>
              <a:rPr lang="en-US" sz="1100" dirty="0" err="1" smtClean="0"/>
              <a:t>auto_arinc</a:t>
            </a:r>
            <a:endParaRPr lang="en-US" sz="1100" dirty="0" smtClean="0"/>
          </a:p>
          <a:p>
            <a:r>
              <a:rPr lang="en-US" sz="1100" dirty="0" smtClean="0"/>
              <a:t>end </a:t>
            </a:r>
            <a:r>
              <a:rPr lang="en-US" sz="1100" dirty="0" err="1" smtClean="0"/>
              <a:t>auto_arinc</a:t>
            </a:r>
            <a:r>
              <a:rPr lang="en-US" sz="1100" dirty="0" smtClean="0"/>
              <a:t>;</a:t>
            </a:r>
          </a:p>
          <a:p>
            <a:endParaRPr lang="en-US" sz="1100" dirty="0" smtClean="0"/>
          </a:p>
          <a:p>
            <a:r>
              <a:rPr lang="en-US" sz="1100" dirty="0" smtClean="0"/>
              <a:t>system implementation </a:t>
            </a:r>
            <a:r>
              <a:rPr lang="en-US" sz="1100" dirty="0" err="1" smtClean="0"/>
              <a:t>auto_arinc.Impl</a:t>
            </a:r>
            <a:endParaRPr lang="en-US" sz="1100" dirty="0" smtClean="0"/>
          </a:p>
          <a:p>
            <a:r>
              <a:rPr lang="en-US" sz="1100" dirty="0" smtClean="0"/>
              <a:t>	subcomponents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arinc</a:t>
            </a:r>
            <a:r>
              <a:rPr lang="en-US" sz="1100" dirty="0" smtClean="0"/>
              <a:t> : processor </a:t>
            </a:r>
            <a:r>
              <a:rPr lang="en-US" sz="1100" dirty="0" err="1" smtClean="0"/>
              <a:t>arinc.Impl</a:t>
            </a:r>
            <a:r>
              <a:rPr lang="en-US" sz="1100" dirty="0" smtClean="0"/>
              <a:t>;</a:t>
            </a:r>
          </a:p>
          <a:p>
            <a:r>
              <a:rPr lang="en-US" sz="1100" dirty="0" smtClean="0"/>
              <a:t>		partition1 : process partition1.Impl;</a:t>
            </a:r>
          </a:p>
          <a:p>
            <a:r>
              <a:rPr lang="en-US" sz="1100" dirty="0" smtClean="0"/>
              <a:t>		partition2 : process partition2.Impl;</a:t>
            </a:r>
          </a:p>
          <a:p>
            <a:r>
              <a:rPr lang="en-US" sz="1100" dirty="0" smtClean="0"/>
              <a:t>	properties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Actual_Processor_Binding</a:t>
            </a:r>
            <a:r>
              <a:rPr lang="en-US" sz="1100" dirty="0" smtClean="0"/>
              <a:t> =&gt; reference </a:t>
            </a:r>
            <a:r>
              <a:rPr lang="en-US" sz="1100" dirty="0" err="1" smtClean="0"/>
              <a:t>arinc</a:t>
            </a:r>
            <a:r>
              <a:rPr lang="en-US" sz="1100" dirty="0" smtClean="0"/>
              <a:t> applies to partition1;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Actual_Processor_Binding</a:t>
            </a:r>
            <a:r>
              <a:rPr lang="en-US" sz="1100" dirty="0" smtClean="0"/>
              <a:t> =&gt; reference </a:t>
            </a:r>
            <a:r>
              <a:rPr lang="en-US" sz="1100" dirty="0" err="1" smtClean="0"/>
              <a:t>arinc</a:t>
            </a:r>
            <a:r>
              <a:rPr lang="en-US" sz="1100" dirty="0" smtClean="0"/>
              <a:t> applies to partition2;</a:t>
            </a:r>
          </a:p>
          <a:p>
            <a:r>
              <a:rPr lang="en-US" sz="1100" dirty="0" smtClean="0"/>
              <a:t>end </a:t>
            </a:r>
            <a:r>
              <a:rPr lang="en-US" sz="1100" dirty="0" err="1" smtClean="0"/>
              <a:t>auto_arinc.Impl</a:t>
            </a:r>
            <a:r>
              <a:rPr lang="en-US" sz="1100" dirty="0" smtClean="0"/>
              <a:t>;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Cheddar</a:t>
            </a:r>
            <a:endParaRPr lang="en-US" dirty="0"/>
          </a:p>
        </p:txBody>
      </p:sp>
      <p:pic>
        <p:nvPicPr>
          <p:cNvPr id="4" name="Content Placeholder 3" descr="u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5156" y="1600200"/>
            <a:ext cx="5973687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feasibility analysis</a:t>
            </a:r>
            <a:endParaRPr lang="en-US" dirty="0"/>
          </a:p>
        </p:txBody>
      </p:sp>
      <p:pic>
        <p:nvPicPr>
          <p:cNvPr id="5" name="Content Placeholder 4" descr="feasibl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047" y="1619730"/>
            <a:ext cx="7201906" cy="448690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you practice on the example do your own: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your own scenario</a:t>
            </a:r>
          </a:p>
          <a:p>
            <a:r>
              <a:rPr lang="en-US" dirty="0" smtClean="0"/>
              <a:t>Set the parameters</a:t>
            </a:r>
          </a:p>
          <a:p>
            <a:r>
              <a:rPr lang="en-US" dirty="0" smtClean="0"/>
              <a:t>Use the simulation under Tools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for a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thread</a:t>
            </a:r>
          </a:p>
          <a:p>
            <a:r>
              <a:rPr lang="en-US" sz="2000" dirty="0" smtClean="0"/>
              <a:t>          </a:t>
            </a:r>
            <a:r>
              <a:rPr lang="en-US" sz="2000" dirty="0" err="1" smtClean="0"/>
              <a:t>Dispatch_Protocol</a:t>
            </a:r>
            <a:r>
              <a:rPr lang="en-US" sz="2000" dirty="0" smtClean="0"/>
              <a:t> </a:t>
            </a:r>
            <a:r>
              <a:rPr lang="en-US" sz="2000" dirty="0" smtClean="0"/>
              <a:t>=&gt; Background;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Compute_Execution_Time</a:t>
            </a:r>
            <a:r>
              <a:rPr lang="en-US" sz="2000" dirty="0" smtClean="0"/>
              <a:t> =&gt;  5 ms ..  5 ms;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Dispatch_Absolute_Time</a:t>
            </a:r>
            <a:r>
              <a:rPr lang="en-US" sz="2000" dirty="0" smtClean="0"/>
              <a:t> =&gt;  0 ms 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POSIX_Scheduling_Policy</a:t>
            </a:r>
            <a:r>
              <a:rPr lang="en-US" sz="2000" dirty="0" smtClean="0"/>
              <a:t> =&gt; SCHED_FIFO;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Fixed_Priority</a:t>
            </a:r>
            <a:r>
              <a:rPr lang="en-US" sz="2000" dirty="0" smtClean="0"/>
              <a:t> =&gt;  1</a:t>
            </a:r>
            <a:r>
              <a:rPr lang="en-US" sz="2000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for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	</a:t>
            </a:r>
            <a:r>
              <a:rPr lang="en-US" sz="2000" dirty="0" err="1" smtClean="0"/>
              <a:t>Scheduling_Protocol</a:t>
            </a:r>
            <a:r>
              <a:rPr lang="en-US" sz="2000" dirty="0" smtClean="0"/>
              <a:t> =&gt; (AUTOMATA_USER_DEFINED_PROTOCOL);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Scheduler_Quantum</a:t>
            </a:r>
            <a:r>
              <a:rPr lang="en-US" sz="2000" dirty="0" smtClean="0"/>
              <a:t> =&gt;  0 ms 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Preemptive_Scheduler</a:t>
            </a:r>
            <a:r>
              <a:rPr lang="en-US" sz="2000" dirty="0" smtClean="0"/>
              <a:t> =&gt; True;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Source_Text</a:t>
            </a:r>
            <a:r>
              <a:rPr lang="en-US" sz="2000" dirty="0" smtClean="0"/>
              <a:t> =&gt; ("arinc_processor.sc");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Automaton_Name</a:t>
            </a:r>
            <a:r>
              <a:rPr lang="en-US" sz="2000" dirty="0" smtClean="0"/>
              <a:t> =&gt; ("</a:t>
            </a:r>
            <a:r>
              <a:rPr lang="en-US" sz="2000" dirty="0" err="1" smtClean="0"/>
              <a:t>processor_scheduler</a:t>
            </a:r>
            <a:r>
              <a:rPr lang="en-US" sz="2000" dirty="0" smtClean="0"/>
              <a:t>");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Scheduling_Protocol</a:t>
            </a:r>
            <a:r>
              <a:rPr lang="en-US" sz="2000" dirty="0" smtClean="0"/>
              <a:t> =&gt; (AUTOMATA_USER_DEFINED_PROTOCOL);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Scheduler_Quantum</a:t>
            </a:r>
            <a:r>
              <a:rPr lang="en-US" sz="2000" dirty="0" smtClean="0"/>
              <a:t> =&gt;  0 ms 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Preemptive_Scheduler</a:t>
            </a:r>
            <a:r>
              <a:rPr lang="en-US" sz="2000" dirty="0" smtClean="0"/>
              <a:t> =&gt; True;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Source_Text</a:t>
            </a:r>
            <a:r>
              <a:rPr lang="en-US" sz="2000" dirty="0" smtClean="0"/>
              <a:t> =&gt; ("arinc_partition1.sc");</a:t>
            </a:r>
          </a:p>
          <a:p>
            <a:r>
              <a:rPr lang="en-US" sz="2000" dirty="0" smtClean="0"/>
              <a:t>		</a:t>
            </a:r>
            <a:r>
              <a:rPr lang="en-US" sz="2000" dirty="0" err="1" smtClean="0"/>
              <a:t>Cheddar_Properties</a:t>
            </a:r>
            <a:r>
              <a:rPr lang="en-US" sz="2000" dirty="0" smtClean="0"/>
              <a:t>::</a:t>
            </a:r>
            <a:r>
              <a:rPr lang="en-US" sz="2000" dirty="0" err="1" smtClean="0"/>
              <a:t>Automaton_Name</a:t>
            </a:r>
            <a:r>
              <a:rPr lang="en-US" sz="2000" dirty="0" smtClean="0"/>
              <a:t> =&gt; ("partition1_scheduler");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for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sz="2000" dirty="0" err="1" smtClean="0"/>
              <a:t>Actual_Processor_Binding</a:t>
            </a:r>
            <a:r>
              <a:rPr lang="en-US" sz="2000" dirty="0" smtClean="0"/>
              <a:t> =&gt; reference </a:t>
            </a:r>
            <a:r>
              <a:rPr lang="en-US" sz="2000" dirty="0" err="1" smtClean="0"/>
              <a:t>arinc</a:t>
            </a:r>
            <a:r>
              <a:rPr lang="en-US" sz="2000" dirty="0" smtClean="0"/>
              <a:t> applies to partition1;</a:t>
            </a:r>
          </a:p>
          <a:p>
            <a:r>
              <a:rPr lang="en-US" sz="2000" dirty="0" smtClean="0"/>
              <a:t>	</a:t>
            </a:r>
            <a:r>
              <a:rPr lang="en-US" sz="2000" dirty="0" err="1" smtClean="0"/>
              <a:t>Actual_Processor_Binding</a:t>
            </a:r>
            <a:r>
              <a:rPr lang="en-US" sz="2000" dirty="0" smtClean="0"/>
              <a:t> </a:t>
            </a:r>
            <a:r>
              <a:rPr lang="en-US" sz="2000" dirty="0" smtClean="0"/>
              <a:t>=&gt; reference </a:t>
            </a:r>
            <a:r>
              <a:rPr lang="en-US" sz="2000" dirty="0" err="1" smtClean="0"/>
              <a:t>arinc</a:t>
            </a:r>
            <a:r>
              <a:rPr lang="en-US" sz="2000" dirty="0" smtClean="0"/>
              <a:t> applies to partition2;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the Cheddar properties needed for your surgical system</a:t>
            </a:r>
          </a:p>
          <a:p>
            <a:r>
              <a:rPr lang="en-US" dirty="0" smtClean="0"/>
              <a:t>Make reasonable estimates of relative magnitudes of values – document in a </a:t>
            </a:r>
            <a:r>
              <a:rPr lang="en-US" dirty="0" err="1" smtClean="0"/>
              <a:t>read.me</a:t>
            </a:r>
            <a:endParaRPr lang="en-US" dirty="0" smtClean="0"/>
          </a:p>
          <a:p>
            <a:r>
              <a:rPr lang="en-US" dirty="0" smtClean="0"/>
              <a:t>Run scheduling analyses using Cheddar</a:t>
            </a:r>
          </a:p>
          <a:p>
            <a:r>
              <a:rPr lang="en-US" dirty="0" smtClean="0"/>
              <a:t>Submit the AADL, </a:t>
            </a:r>
            <a:r>
              <a:rPr lang="en-US" dirty="0" err="1" smtClean="0"/>
              <a:t>Read.me</a:t>
            </a:r>
            <a:r>
              <a:rPr lang="en-US" dirty="0" smtClean="0"/>
              <a:t>, and screenshots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there are more threads than processors scheduling becomes necessary.</a:t>
            </a:r>
          </a:p>
          <a:p>
            <a:r>
              <a:rPr lang="en-US" dirty="0" smtClean="0"/>
              <a:t>When there is a certain amount of work that must be done in a certain amount of time it is no longer possible to be certain that the goal can be achieved.</a:t>
            </a:r>
          </a:p>
          <a:p>
            <a:r>
              <a:rPr lang="en-US" dirty="0" smtClean="0"/>
              <a:t>The analyses can be complicated and time consuming.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Cheddar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and unzip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://beru.univ-brest.fr/~singhoff/cheddar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There is a parser problem. To import an AADL file some properties will have to have the argument changed to a list by adding parenthesis:</a:t>
            </a:r>
          </a:p>
          <a:p>
            <a:r>
              <a:rPr lang="en-US" sz="2400" dirty="0" smtClean="0"/>
              <a:t>The error message on a line like the following:</a:t>
            </a:r>
          </a:p>
          <a:p>
            <a:r>
              <a:rPr lang="en-US" sz="2400" dirty="0" err="1" smtClean="0"/>
              <a:t>Cheddar_Properties</a:t>
            </a:r>
            <a:r>
              <a:rPr lang="en-US" sz="2400" dirty="0" smtClean="0"/>
              <a:t>::</a:t>
            </a:r>
            <a:r>
              <a:rPr lang="en-US" sz="2400" dirty="0" err="1" smtClean="0"/>
              <a:t>Source_Text</a:t>
            </a:r>
            <a:r>
              <a:rPr lang="en-US" sz="2400" dirty="0" smtClean="0"/>
              <a:t> =&gt; </a:t>
            </a:r>
            <a:r>
              <a:rPr lang="en-US" sz="2400" dirty="0" smtClean="0"/>
              <a:t>"</a:t>
            </a:r>
            <a:r>
              <a:rPr lang="en-US" sz="2400" dirty="0" smtClean="0"/>
              <a:t>arinc_processor.sc</a:t>
            </a:r>
            <a:r>
              <a:rPr lang="en-US" sz="2400" dirty="0" smtClean="0"/>
              <a:t>";</a:t>
            </a:r>
          </a:p>
          <a:p>
            <a:r>
              <a:rPr lang="en-US" sz="2400" dirty="0" smtClean="0"/>
              <a:t>Can be resolved by adding parenthesis like this:</a:t>
            </a:r>
          </a:p>
          <a:p>
            <a:r>
              <a:rPr lang="en-US" sz="2400" dirty="0" err="1" smtClean="0"/>
              <a:t>Cheddar_Properties</a:t>
            </a:r>
            <a:r>
              <a:rPr lang="en-US" sz="2400" dirty="0" smtClean="0"/>
              <a:t>::</a:t>
            </a:r>
            <a:r>
              <a:rPr lang="en-US" sz="2400" dirty="0" err="1" smtClean="0"/>
              <a:t>Source_Text</a:t>
            </a:r>
            <a:r>
              <a:rPr lang="en-US" sz="2400" dirty="0" smtClean="0"/>
              <a:t> =&gt; ("arinc_processor.sc");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Cheddar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There is a set of Cheddar specific properties that are in the download</a:t>
            </a:r>
          </a:p>
          <a:p>
            <a:r>
              <a:rPr lang="en-US" sz="2400" dirty="0" smtClean="0"/>
              <a:t>The following is an AADL file that has been modified to pass the Cheddar parser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impo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157" y="4114417"/>
            <a:ext cx="7830643" cy="274358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Cheddar GUI</a:t>
            </a:r>
            <a:endParaRPr lang="en-US" dirty="0"/>
          </a:p>
        </p:txBody>
      </p:sp>
      <p:pic>
        <p:nvPicPr>
          <p:cNvPr id="4" name="Content Placeholder 3" descr="newGU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1979" y="2332037"/>
            <a:ext cx="6020041" cy="4525963"/>
          </a:xfrm>
        </p:spPr>
      </p:pic>
      <p:sp>
        <p:nvSpPr>
          <p:cNvPr id="5" name="TextBox 4"/>
          <p:cNvSpPr txBox="1"/>
          <p:nvPr/>
        </p:nvSpPr>
        <p:spPr>
          <a:xfrm>
            <a:off x="1561979" y="1676400"/>
            <a:ext cx="6558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 after a successful import the GUI will show empty boxes.</a:t>
            </a:r>
          </a:p>
          <a:p>
            <a:r>
              <a:rPr lang="en-US" dirty="0" smtClean="0"/>
              <a:t>Go ahead and select a function such as the scheduling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657600" y="3048000"/>
            <a:ext cx="76200" cy="83820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Cheddar GUI</a:t>
            </a:r>
            <a:endParaRPr lang="en-US" dirty="0"/>
          </a:p>
        </p:txBody>
      </p:sp>
      <p:pic>
        <p:nvPicPr>
          <p:cNvPr id="4" name="Content Placeholder 3" descr="newGUI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7694" y="1600200"/>
            <a:ext cx="6328612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050" dirty="0" smtClean="0"/>
              <a:t>thread T1</a:t>
            </a:r>
          </a:p>
          <a:p>
            <a:r>
              <a:rPr lang="en-US" sz="1050" dirty="0" smtClean="0"/>
              <a:t>end T1;</a:t>
            </a:r>
          </a:p>
          <a:p>
            <a:endParaRPr lang="en-US" sz="1050" dirty="0" smtClean="0"/>
          </a:p>
          <a:p>
            <a:r>
              <a:rPr lang="en-US" sz="1050" dirty="0" smtClean="0"/>
              <a:t>thread implementation T1.Impl</a:t>
            </a:r>
          </a:p>
          <a:p>
            <a:r>
              <a:rPr lang="en-US" sz="1050" dirty="0" smtClean="0"/>
              <a:t>	properties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Dispatch_Protocol</a:t>
            </a:r>
            <a:r>
              <a:rPr lang="en-US" sz="1050" dirty="0" smtClean="0"/>
              <a:t> =&gt; Periodic;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Compute_Execution_Time</a:t>
            </a:r>
            <a:r>
              <a:rPr lang="en-US" sz="1050" dirty="0" smtClean="0"/>
              <a:t> =&gt;  3 ms ..  3 ms;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Dispatch_Absolute_Time</a:t>
            </a:r>
            <a:r>
              <a:rPr lang="en-US" sz="1050" dirty="0" smtClean="0"/>
              <a:t> =&gt;  0 ms 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POSIX_Scheduling_Policy</a:t>
            </a:r>
            <a:r>
              <a:rPr lang="en-US" sz="1050" dirty="0" smtClean="0"/>
              <a:t> =&gt; SCHED_FIFO;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Fixed_Priority</a:t>
            </a:r>
            <a:r>
              <a:rPr lang="en-US" sz="1050" dirty="0" smtClean="0"/>
              <a:t> =&gt;  2;</a:t>
            </a:r>
          </a:p>
          <a:p>
            <a:r>
              <a:rPr lang="en-US" sz="1050" dirty="0" smtClean="0"/>
              <a:t>		Deadline  =&gt;  10 ms ;</a:t>
            </a:r>
          </a:p>
          <a:p>
            <a:r>
              <a:rPr lang="en-US" sz="1050" dirty="0" smtClean="0"/>
              <a:t>		Period =&gt;  10 ms ;</a:t>
            </a:r>
          </a:p>
          <a:p>
            <a:r>
              <a:rPr lang="en-US" sz="1050" dirty="0" smtClean="0"/>
              <a:t>end T1.Impl;</a:t>
            </a:r>
          </a:p>
          <a:p>
            <a:endParaRPr lang="en-US" sz="1050" dirty="0" smtClean="0"/>
          </a:p>
          <a:p>
            <a:r>
              <a:rPr lang="en-US" sz="1050" dirty="0" smtClean="0"/>
              <a:t>thread T2</a:t>
            </a:r>
          </a:p>
          <a:p>
            <a:r>
              <a:rPr lang="en-US" sz="1050" dirty="0" smtClean="0"/>
              <a:t>end T2;</a:t>
            </a:r>
          </a:p>
          <a:p>
            <a:endParaRPr lang="en-US" sz="1050" dirty="0" smtClean="0"/>
          </a:p>
          <a:p>
            <a:r>
              <a:rPr lang="en-US" sz="1050" dirty="0" smtClean="0"/>
              <a:t>thread implementation T2.Impl</a:t>
            </a:r>
          </a:p>
          <a:p>
            <a:r>
              <a:rPr lang="en-US" sz="1050" dirty="0" smtClean="0"/>
              <a:t>	properties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Dispatch_Protocol</a:t>
            </a:r>
            <a:r>
              <a:rPr lang="en-US" sz="1050" dirty="0" smtClean="0"/>
              <a:t> =&gt; Periodic;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Compute_Execution_Time</a:t>
            </a:r>
            <a:r>
              <a:rPr lang="en-US" sz="1050" dirty="0" smtClean="0"/>
              <a:t> =&gt;  1 ms ..  1 ms;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Dispatch_Absolute_Time</a:t>
            </a:r>
            <a:r>
              <a:rPr lang="en-US" sz="1050" dirty="0" smtClean="0"/>
              <a:t> =&gt;  0 ms 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POSIX_Scheduling_Policy</a:t>
            </a:r>
            <a:r>
              <a:rPr lang="en-US" sz="1050" dirty="0" smtClean="0"/>
              <a:t> =&gt; SCHED_FIFO;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Fixed_Priority</a:t>
            </a:r>
            <a:r>
              <a:rPr lang="en-US" sz="1050" dirty="0" smtClean="0"/>
              <a:t> =&gt;  1;</a:t>
            </a:r>
          </a:p>
          <a:p>
            <a:r>
              <a:rPr lang="en-US" sz="1050" dirty="0" smtClean="0"/>
              <a:t>		Deadline  =&gt;  5 ms ;</a:t>
            </a:r>
          </a:p>
          <a:p>
            <a:r>
              <a:rPr lang="en-US" sz="1050" dirty="0" smtClean="0"/>
              <a:t>		Period =&gt;  5 ms ;</a:t>
            </a:r>
          </a:p>
          <a:p>
            <a:r>
              <a:rPr lang="en-US" sz="1050" dirty="0" smtClean="0"/>
              <a:t>end T2.Impl;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model-2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100" dirty="0" smtClean="0"/>
              <a:t>thread T3</a:t>
            </a:r>
          </a:p>
          <a:p>
            <a:r>
              <a:rPr lang="en-US" sz="1100" dirty="0" smtClean="0"/>
              <a:t>end T3;</a:t>
            </a:r>
          </a:p>
          <a:p>
            <a:endParaRPr lang="en-US" sz="1100" dirty="0" smtClean="0"/>
          </a:p>
          <a:p>
            <a:r>
              <a:rPr lang="en-US" sz="1100" dirty="0" smtClean="0"/>
              <a:t>thread implementation T3.Impl</a:t>
            </a:r>
          </a:p>
          <a:p>
            <a:r>
              <a:rPr lang="en-US" sz="1100" dirty="0" smtClean="0"/>
              <a:t>	properties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Dispatch_Protocol</a:t>
            </a:r>
            <a:r>
              <a:rPr lang="en-US" sz="1100" dirty="0" smtClean="0"/>
              <a:t> =&gt; Background;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Compute_Execution_Time</a:t>
            </a:r>
            <a:r>
              <a:rPr lang="en-US" sz="1100" dirty="0" smtClean="0"/>
              <a:t> =&gt;  20 ms ..  20 ms;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Dispatch_Absolute_Time</a:t>
            </a:r>
            <a:r>
              <a:rPr lang="en-US" sz="1100" dirty="0" smtClean="0"/>
              <a:t> =&gt;  0 ms 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POSIX_Scheduling_Policy</a:t>
            </a:r>
            <a:r>
              <a:rPr lang="en-US" sz="1100" dirty="0" smtClean="0"/>
              <a:t> =&gt; SCHED_FIFO;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Fixed_Priority</a:t>
            </a:r>
            <a:r>
              <a:rPr lang="en-US" sz="1100" dirty="0" smtClean="0"/>
              <a:t> =&gt;  1;</a:t>
            </a:r>
          </a:p>
          <a:p>
            <a:r>
              <a:rPr lang="en-US" sz="1100" dirty="0" smtClean="0"/>
              <a:t>end T3.Impl;</a:t>
            </a:r>
          </a:p>
          <a:p>
            <a:endParaRPr lang="en-US" sz="1100" dirty="0" smtClean="0"/>
          </a:p>
          <a:p>
            <a:r>
              <a:rPr lang="en-US" sz="1100" dirty="0" smtClean="0"/>
              <a:t>thread T4</a:t>
            </a:r>
          </a:p>
          <a:p>
            <a:r>
              <a:rPr lang="en-US" sz="1100" dirty="0" smtClean="0"/>
              <a:t>end T4;</a:t>
            </a:r>
          </a:p>
          <a:p>
            <a:endParaRPr lang="en-US" sz="1100" dirty="0" smtClean="0"/>
          </a:p>
          <a:p>
            <a:r>
              <a:rPr lang="en-US" sz="1100" dirty="0" smtClean="0"/>
              <a:t>thread implementation T4.Impl</a:t>
            </a:r>
          </a:p>
          <a:p>
            <a:r>
              <a:rPr lang="en-US" sz="1100" dirty="0" smtClean="0"/>
              <a:t>	properties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Dispatch_Protocol</a:t>
            </a:r>
            <a:r>
              <a:rPr lang="en-US" sz="1100" dirty="0" smtClean="0"/>
              <a:t> =&gt; Background;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Compute_Execution_Time</a:t>
            </a:r>
            <a:r>
              <a:rPr lang="en-US" sz="1100" dirty="0" smtClean="0"/>
              <a:t> =&gt;  5 ms ..  5 ms;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Dispatch_Absolute_Time</a:t>
            </a:r>
            <a:r>
              <a:rPr lang="en-US" sz="1100" dirty="0" smtClean="0"/>
              <a:t> =&gt;  0 ms 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POSIX_Scheduling_Policy</a:t>
            </a:r>
            <a:r>
              <a:rPr lang="en-US" sz="1100" dirty="0" smtClean="0"/>
              <a:t> =&gt; SCHED_FIFO;</a:t>
            </a:r>
          </a:p>
          <a:p>
            <a:r>
              <a:rPr lang="en-US" sz="1100" dirty="0" smtClean="0"/>
              <a:t>		</a:t>
            </a:r>
            <a:r>
              <a:rPr lang="en-US" sz="1100" dirty="0" err="1" smtClean="0"/>
              <a:t>Cheddar_Properties</a:t>
            </a:r>
            <a:r>
              <a:rPr lang="en-US" sz="1100" dirty="0" smtClean="0"/>
              <a:t>::</a:t>
            </a:r>
            <a:r>
              <a:rPr lang="en-US" sz="1100" dirty="0" err="1" smtClean="0"/>
              <a:t>Fixed_Priority</a:t>
            </a:r>
            <a:r>
              <a:rPr lang="en-US" sz="1100" dirty="0" smtClean="0"/>
              <a:t> =&gt;  1;</a:t>
            </a:r>
          </a:p>
          <a:p>
            <a:r>
              <a:rPr lang="en-US" sz="1100" dirty="0" smtClean="0"/>
              <a:t>end T4.Impl;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model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1050" dirty="0" smtClean="0"/>
              <a:t>process partition1</a:t>
            </a:r>
          </a:p>
          <a:p>
            <a:r>
              <a:rPr lang="en-US" sz="1050" dirty="0" smtClean="0"/>
              <a:t>end partition1;</a:t>
            </a:r>
          </a:p>
          <a:p>
            <a:endParaRPr lang="en-US" sz="1050" dirty="0" smtClean="0"/>
          </a:p>
          <a:p>
            <a:r>
              <a:rPr lang="en-US" sz="1050" dirty="0" smtClean="0"/>
              <a:t>process implementation partition1.Impl</a:t>
            </a:r>
          </a:p>
          <a:p>
            <a:r>
              <a:rPr lang="en-US" sz="1050" dirty="0" smtClean="0"/>
              <a:t>	subcomponents</a:t>
            </a:r>
          </a:p>
          <a:p>
            <a:r>
              <a:rPr lang="en-US" sz="1050" dirty="0" smtClean="0"/>
              <a:t>		T3 : thread T3.Impl;</a:t>
            </a:r>
          </a:p>
          <a:p>
            <a:r>
              <a:rPr lang="en-US" sz="1050" dirty="0" smtClean="0"/>
              <a:t>		T4 : thread T4.Impl;</a:t>
            </a:r>
          </a:p>
          <a:p>
            <a:r>
              <a:rPr lang="en-US" sz="1050" dirty="0" smtClean="0"/>
              <a:t>	properties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Scheduling_Protocol</a:t>
            </a:r>
            <a:r>
              <a:rPr lang="en-US" sz="1050" dirty="0" smtClean="0"/>
              <a:t> =&gt; (AUTOMATA_USER_DEFINED_PROTOCOL);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Scheduler_Quantum</a:t>
            </a:r>
            <a:r>
              <a:rPr lang="en-US" sz="1050" dirty="0" smtClean="0"/>
              <a:t> =&gt;  0 ms 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Preemptive_Scheduler</a:t>
            </a:r>
            <a:r>
              <a:rPr lang="en-US" sz="1050" dirty="0" smtClean="0"/>
              <a:t> =&gt; True;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Source_Text</a:t>
            </a:r>
            <a:r>
              <a:rPr lang="en-US" sz="1050" dirty="0" smtClean="0"/>
              <a:t> =&gt; ("arinc_partition1.sc");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Automaton_Name</a:t>
            </a:r>
            <a:r>
              <a:rPr lang="en-US" sz="1050" dirty="0" smtClean="0"/>
              <a:t> =&gt; ("partition1_scheduler");</a:t>
            </a:r>
          </a:p>
          <a:p>
            <a:r>
              <a:rPr lang="en-US" sz="1050" dirty="0" smtClean="0"/>
              <a:t>end partition1.Impl;</a:t>
            </a:r>
          </a:p>
          <a:p>
            <a:endParaRPr lang="en-US" sz="1050" dirty="0" smtClean="0"/>
          </a:p>
          <a:p>
            <a:r>
              <a:rPr lang="en-US" sz="1050" dirty="0" smtClean="0"/>
              <a:t>process partition2</a:t>
            </a:r>
          </a:p>
          <a:p>
            <a:r>
              <a:rPr lang="en-US" sz="1050" dirty="0" smtClean="0"/>
              <a:t>end partition2;</a:t>
            </a:r>
          </a:p>
          <a:p>
            <a:endParaRPr lang="en-US" sz="1050" dirty="0" smtClean="0"/>
          </a:p>
          <a:p>
            <a:r>
              <a:rPr lang="en-US" sz="1050" dirty="0" smtClean="0"/>
              <a:t>process implementation partition2.Impl</a:t>
            </a:r>
          </a:p>
          <a:p>
            <a:r>
              <a:rPr lang="en-US" sz="1050" dirty="0" smtClean="0"/>
              <a:t>	subcomponents</a:t>
            </a:r>
          </a:p>
          <a:p>
            <a:r>
              <a:rPr lang="en-US" sz="1050" dirty="0" smtClean="0"/>
              <a:t>		T1 : thread T1.Impl;</a:t>
            </a:r>
          </a:p>
          <a:p>
            <a:r>
              <a:rPr lang="en-US" sz="1050" dirty="0" smtClean="0"/>
              <a:t>		T2 : thread T2.Impl;</a:t>
            </a:r>
          </a:p>
          <a:p>
            <a:r>
              <a:rPr lang="en-US" sz="1050" dirty="0" smtClean="0"/>
              <a:t>	properties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Scheduling_Protocol</a:t>
            </a:r>
            <a:r>
              <a:rPr lang="en-US" sz="1050" dirty="0" smtClean="0"/>
              <a:t> =&gt; (AUTOMATA_USER_DEFINED_PROTOCOL);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Scheduler_Quantum</a:t>
            </a:r>
            <a:r>
              <a:rPr lang="en-US" sz="1050" dirty="0" smtClean="0"/>
              <a:t> =&gt;  0 ms 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Preemptive_Scheduler</a:t>
            </a:r>
            <a:r>
              <a:rPr lang="en-US" sz="1050" dirty="0" smtClean="0"/>
              <a:t> =&gt; True;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Source_Text</a:t>
            </a:r>
            <a:r>
              <a:rPr lang="en-US" sz="1050" dirty="0" smtClean="0"/>
              <a:t> =&gt; ("arinc_partition2.sc");</a:t>
            </a:r>
          </a:p>
          <a:p>
            <a:r>
              <a:rPr lang="en-US" sz="1050" dirty="0" smtClean="0"/>
              <a:t>		</a:t>
            </a:r>
            <a:r>
              <a:rPr lang="en-US" sz="1050" dirty="0" err="1" smtClean="0"/>
              <a:t>Cheddar_Properties</a:t>
            </a:r>
            <a:r>
              <a:rPr lang="en-US" sz="1050" dirty="0" smtClean="0"/>
              <a:t>::</a:t>
            </a:r>
            <a:r>
              <a:rPr lang="en-US" sz="1050" dirty="0" err="1" smtClean="0"/>
              <a:t>Automaton_Name</a:t>
            </a:r>
            <a:r>
              <a:rPr lang="en-US" sz="1050" dirty="0" smtClean="0"/>
              <a:t> =&gt; ("partition2_scheduler");</a:t>
            </a:r>
          </a:p>
          <a:p>
            <a:r>
              <a:rPr lang="en-US" sz="1050" dirty="0" smtClean="0"/>
              <a:t>end partition2.Impl;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226</TotalTime>
  <Words>325</Words>
  <Application>Microsoft Office PowerPoint</Application>
  <PresentationFormat>On-screen Show (4:3)</PresentationFormat>
  <Paragraphs>167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syse802Template</vt:lpstr>
      <vt:lpstr>CPSC 875</vt:lpstr>
      <vt:lpstr>Real-time scheduling</vt:lpstr>
      <vt:lpstr>Cheddar</vt:lpstr>
      <vt:lpstr>Cheddar - 2</vt:lpstr>
      <vt:lpstr>Cheddar GUI</vt:lpstr>
      <vt:lpstr>Cheddar GUI</vt:lpstr>
      <vt:lpstr>Example model</vt:lpstr>
      <vt:lpstr>Example model-2</vt:lpstr>
      <vt:lpstr>Example model - 3</vt:lpstr>
      <vt:lpstr>Example model - 4</vt:lpstr>
      <vt:lpstr>Cheddar</vt:lpstr>
      <vt:lpstr>Scheduling feasibility analysis</vt:lpstr>
      <vt:lpstr>After you practice on the example do your own:</vt:lpstr>
      <vt:lpstr>Properties for a thread</vt:lpstr>
      <vt:lpstr>Properties for Processor</vt:lpstr>
      <vt:lpstr>For a process</vt:lpstr>
      <vt:lpstr>Properties for system</vt:lpstr>
      <vt:lpstr>Here’s what you are going to do: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9</cp:revision>
  <dcterms:created xsi:type="dcterms:W3CDTF">2012-03-31T22:09:08Z</dcterms:created>
  <dcterms:modified xsi:type="dcterms:W3CDTF">2012-04-01T01:55:12Z</dcterms:modified>
</cp:coreProperties>
</file>