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304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07" autoAdjust="0"/>
  </p:normalViewPr>
  <p:slideViewPr>
    <p:cSldViewPr snapToObjects="1">
      <p:cViewPr varScale="1">
        <p:scale>
          <a:sx n="99" d="100"/>
          <a:sy n="99" d="100"/>
        </p:scale>
        <p:origin x="18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2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49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1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i.cmu.edu/productlines/ppl/arch_doc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Midterm week homework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the Views and Beyond method for architecture documentation to your pacemaker model</a:t>
            </a:r>
          </a:p>
          <a:p>
            <a:r>
              <a:rPr lang="en-US" sz="2400" dirty="0" smtClean="0"/>
              <a:t>Use the Word template that you received on Tuesday Feb 28th as the basis for your document..</a:t>
            </a:r>
          </a:p>
          <a:p>
            <a:r>
              <a:rPr lang="en-US" sz="2400" dirty="0" smtClean="0"/>
              <a:t>Visit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www.sei.cmu.edu/productlines/ppl/arch_docs.html</a:t>
            </a:r>
            <a:r>
              <a:rPr lang="en-US" sz="2400" dirty="0" smtClean="0"/>
              <a:t> to see an </a:t>
            </a:r>
            <a:r>
              <a:rPr lang="en-US" sz="2400" smtClean="0"/>
              <a:t>example document.</a:t>
            </a:r>
            <a:endParaRPr lang="en-US" sz="2400" dirty="0"/>
          </a:p>
          <a:p>
            <a:r>
              <a:rPr lang="en-US" dirty="0" smtClean="0"/>
              <a:t>Submit the </a:t>
            </a:r>
            <a:r>
              <a:rPr lang="en-US" dirty="0" smtClean="0"/>
              <a:t>documentation</a:t>
            </a:r>
            <a:r>
              <a:rPr lang="en-US" dirty="0" smtClean="0"/>
              <a:t> by 11:59 PM </a:t>
            </a:r>
            <a:r>
              <a:rPr lang="en-US" dirty="0" smtClean="0"/>
              <a:t>March 6th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7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17787</TotalTime>
  <Words>68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Here’s what you are going to do: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86</cp:revision>
  <dcterms:created xsi:type="dcterms:W3CDTF">2011-02-16T22:01:35Z</dcterms:created>
  <dcterms:modified xsi:type="dcterms:W3CDTF">2017-02-28T14:45:04Z</dcterms:modified>
</cp:coreProperties>
</file>